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</p:sldIdLst>
  <p:sldSz cx="9144000" cy="5143500" type="screen16x9"/>
  <p:notesSz cx="6858000" cy="9144000"/>
  <p:embeddedFontLst>
    <p:embeddedFont>
      <p:font typeface="Oxygen" panose="020B0604020202020204" charset="0"/>
      <p:regular r:id="rId13"/>
      <p:bold r:id="rId14"/>
    </p:embeddedFont>
    <p:embeddedFont>
      <p:font typeface="Staatliches" pitchFamily="2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4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701eaf19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701eaf19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701cdffce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9701cdffce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9701cdffce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9701cdffce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bb7be621e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bb7be621e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bb7be621e_0_30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bb7be621e_0_30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701cdffce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701cdffce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bb7be621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bb7be621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9701cdffce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9701cdffce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701eaf190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701eaf190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77900" y="2088950"/>
            <a:ext cx="3432000" cy="16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177900" y="3719525"/>
            <a:ext cx="34320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Oxygen"/>
              <a:buNone/>
              <a:defRPr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/>
          </p:nvPr>
        </p:nvSpPr>
        <p:spPr>
          <a:xfrm>
            <a:off x="691525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691525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1134613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/>
          </p:nvPr>
        </p:nvSpPr>
        <p:spPr>
          <a:xfrm>
            <a:off x="2679810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5"/>
          </p:nvPr>
        </p:nvSpPr>
        <p:spPr>
          <a:xfrm>
            <a:off x="2679810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6" hasCustomPrompt="1"/>
          </p:nvPr>
        </p:nvSpPr>
        <p:spPr>
          <a:xfrm>
            <a:off x="3122760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/>
          </p:nvPr>
        </p:nvSpPr>
        <p:spPr>
          <a:xfrm>
            <a:off x="4668094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4668094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5111182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/>
          </p:nvPr>
        </p:nvSpPr>
        <p:spPr>
          <a:xfrm>
            <a:off x="6656379" y="17017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4"/>
          </p:nvPr>
        </p:nvSpPr>
        <p:spPr>
          <a:xfrm>
            <a:off x="6656379" y="2122168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 hasCustomPrompt="1"/>
          </p:nvPr>
        </p:nvSpPr>
        <p:spPr>
          <a:xfrm>
            <a:off x="7099467" y="3402835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/>
          <p:nvPr/>
        </p:nvSpPr>
        <p:spPr>
          <a:xfrm rot="10800000">
            <a:off x="89" y="4100866"/>
            <a:ext cx="9161582" cy="1042651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AND_BODY_1_1">
    <p:bg>
      <p:bgPr>
        <a:solidFill>
          <a:schemeClr val="accent5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691525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691525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2"/>
          </p:nvPr>
        </p:nvSpPr>
        <p:spPr>
          <a:xfrm>
            <a:off x="3530550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3"/>
          </p:nvPr>
        </p:nvSpPr>
        <p:spPr>
          <a:xfrm>
            <a:off x="3530550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idx="4"/>
          </p:nvPr>
        </p:nvSpPr>
        <p:spPr>
          <a:xfrm>
            <a:off x="6369575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5"/>
          </p:nvPr>
        </p:nvSpPr>
        <p:spPr>
          <a:xfrm>
            <a:off x="6369575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6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solidFill>
          <a:schemeClr val="accent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/>
          <p:nvPr/>
        </p:nvSpPr>
        <p:spPr>
          <a:xfrm flipH="1">
            <a:off x="4" y="6"/>
            <a:ext cx="2319625" cy="2292057"/>
          </a:xfrm>
          <a:custGeom>
            <a:avLst/>
            <a:gdLst/>
            <a:ahLst/>
            <a:cxnLst/>
            <a:rect l="l" t="t" r="r" b="b"/>
            <a:pathLst>
              <a:path w="62180" h="61441" extrusionOk="0">
                <a:moveTo>
                  <a:pt x="1" y="0"/>
                </a:moveTo>
                <a:cubicBezTo>
                  <a:pt x="3843" y="8483"/>
                  <a:pt x="12381" y="17218"/>
                  <a:pt x="21823" y="20317"/>
                </a:cubicBezTo>
                <a:cubicBezTo>
                  <a:pt x="24946" y="21342"/>
                  <a:pt x="27882" y="21656"/>
                  <a:pt x="30616" y="21656"/>
                </a:cubicBezTo>
                <a:cubicBezTo>
                  <a:pt x="34940" y="21656"/>
                  <a:pt x="38759" y="20870"/>
                  <a:pt x="42013" y="20870"/>
                </a:cubicBezTo>
                <a:cubicBezTo>
                  <a:pt x="44689" y="20870"/>
                  <a:pt x="46984" y="21401"/>
                  <a:pt x="48864" y="23337"/>
                </a:cubicBezTo>
                <a:cubicBezTo>
                  <a:pt x="55041" y="29693"/>
                  <a:pt x="46293" y="40450"/>
                  <a:pt x="50923" y="50654"/>
                </a:cubicBezTo>
                <a:cubicBezTo>
                  <a:pt x="52882" y="54969"/>
                  <a:pt x="56991" y="58649"/>
                  <a:pt x="62180" y="61441"/>
                </a:cubicBezTo>
                <a:lnTo>
                  <a:pt x="6218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TITLE_AND_BODY_1_1_1">
    <p:bg>
      <p:bgPr>
        <a:solidFill>
          <a:srgbClr val="F3F3F3">
            <a:alpha val="16860"/>
          </a:srgbClr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1490930" y="3155725"/>
            <a:ext cx="24063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8"/>
          <p:cNvSpPr/>
          <p:nvPr/>
        </p:nvSpPr>
        <p:spPr>
          <a:xfrm flipH="1">
            <a:off x="-5" y="2345200"/>
            <a:ext cx="12015405" cy="2798304"/>
          </a:xfrm>
          <a:custGeom>
            <a:avLst/>
            <a:gdLst/>
            <a:ahLst/>
            <a:cxnLst/>
            <a:rect l="l" t="t" r="r" b="b"/>
            <a:pathLst>
              <a:path w="69364" h="29946" extrusionOk="0">
                <a:moveTo>
                  <a:pt x="4950" y="0"/>
                </a:moveTo>
                <a:cubicBezTo>
                  <a:pt x="3797" y="0"/>
                  <a:pt x="0" y="190"/>
                  <a:pt x="0" y="1408"/>
                </a:cubicBezTo>
                <a:lnTo>
                  <a:pt x="0" y="29945"/>
                </a:lnTo>
                <a:lnTo>
                  <a:pt x="69364" y="29945"/>
                </a:lnTo>
                <a:lnTo>
                  <a:pt x="69277" y="16817"/>
                </a:lnTo>
                <a:cubicBezTo>
                  <a:pt x="64458" y="20774"/>
                  <a:pt x="58402" y="23432"/>
                  <a:pt x="52177" y="23432"/>
                </a:cubicBezTo>
                <a:cubicBezTo>
                  <a:pt x="52029" y="23432"/>
                  <a:pt x="51881" y="23430"/>
                  <a:pt x="51733" y="23427"/>
                </a:cubicBezTo>
                <a:cubicBezTo>
                  <a:pt x="45352" y="23297"/>
                  <a:pt x="38910" y="20066"/>
                  <a:pt x="35719" y="14540"/>
                </a:cubicBezTo>
                <a:cubicBezTo>
                  <a:pt x="34511" y="12448"/>
                  <a:pt x="33784" y="10109"/>
                  <a:pt x="32620" y="7993"/>
                </a:cubicBezTo>
                <a:cubicBezTo>
                  <a:pt x="31126" y="5275"/>
                  <a:pt x="28679" y="3208"/>
                  <a:pt x="25600" y="3208"/>
                </a:cubicBezTo>
                <a:cubicBezTo>
                  <a:pt x="25200" y="3208"/>
                  <a:pt x="24790" y="3243"/>
                  <a:pt x="24369" y="3316"/>
                </a:cubicBezTo>
                <a:cubicBezTo>
                  <a:pt x="21390" y="3832"/>
                  <a:pt x="18184" y="5513"/>
                  <a:pt x="15311" y="5513"/>
                </a:cubicBezTo>
                <a:cubicBezTo>
                  <a:pt x="13445" y="5513"/>
                  <a:pt x="11718" y="4804"/>
                  <a:pt x="10286" y="2604"/>
                </a:cubicBezTo>
                <a:cubicBezTo>
                  <a:pt x="9129" y="828"/>
                  <a:pt x="7201" y="59"/>
                  <a:pt x="5142" y="3"/>
                </a:cubicBezTo>
                <a:cubicBezTo>
                  <a:pt x="5091" y="1"/>
                  <a:pt x="5027" y="0"/>
                  <a:pt x="49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1490930" y="3576198"/>
            <a:ext cx="24063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 idx="2"/>
          </p:nvPr>
        </p:nvSpPr>
        <p:spPr>
          <a:xfrm>
            <a:off x="5246770" y="3155725"/>
            <a:ext cx="24063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ubTitle" idx="3"/>
          </p:nvPr>
        </p:nvSpPr>
        <p:spPr>
          <a:xfrm>
            <a:off x="5246770" y="3576198"/>
            <a:ext cx="24063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 idx="4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_ONLY_3">
    <p:bg>
      <p:bgPr>
        <a:solidFill>
          <a:schemeClr val="accent5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/>
          <p:nvPr/>
        </p:nvSpPr>
        <p:spPr>
          <a:xfrm flipH="1">
            <a:off x="0" y="0"/>
            <a:ext cx="2319625" cy="2154582"/>
          </a:xfrm>
          <a:custGeom>
            <a:avLst/>
            <a:gdLst/>
            <a:ahLst/>
            <a:cxnLst/>
            <a:rect l="l" t="t" r="r" b="b"/>
            <a:pathLst>
              <a:path w="62180" h="61441" extrusionOk="0">
                <a:moveTo>
                  <a:pt x="1" y="0"/>
                </a:moveTo>
                <a:cubicBezTo>
                  <a:pt x="3843" y="8483"/>
                  <a:pt x="12381" y="17218"/>
                  <a:pt x="21823" y="20317"/>
                </a:cubicBezTo>
                <a:cubicBezTo>
                  <a:pt x="24946" y="21342"/>
                  <a:pt x="27882" y="21656"/>
                  <a:pt x="30616" y="21656"/>
                </a:cubicBezTo>
                <a:cubicBezTo>
                  <a:pt x="34940" y="21656"/>
                  <a:pt x="38759" y="20870"/>
                  <a:pt x="42013" y="20870"/>
                </a:cubicBezTo>
                <a:cubicBezTo>
                  <a:pt x="44689" y="20870"/>
                  <a:pt x="46984" y="21401"/>
                  <a:pt x="48864" y="23337"/>
                </a:cubicBezTo>
                <a:cubicBezTo>
                  <a:pt x="55041" y="29693"/>
                  <a:pt x="46293" y="40450"/>
                  <a:pt x="50923" y="50654"/>
                </a:cubicBezTo>
                <a:cubicBezTo>
                  <a:pt x="52882" y="54969"/>
                  <a:pt x="56991" y="58649"/>
                  <a:pt x="62180" y="61441"/>
                </a:cubicBezTo>
                <a:lnTo>
                  <a:pt x="6218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AND_BODY_1_1_2">
    <p:bg>
      <p:bgPr>
        <a:solidFill>
          <a:srgbClr val="F3F3F3">
            <a:alpha val="16860"/>
          </a:srgbClr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920125" y="364320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1"/>
          </p:nvPr>
        </p:nvSpPr>
        <p:spPr>
          <a:xfrm>
            <a:off x="920125" y="393873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title" idx="2"/>
          </p:nvPr>
        </p:nvSpPr>
        <p:spPr>
          <a:xfrm>
            <a:off x="3530550" y="364320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3"/>
          </p:nvPr>
        </p:nvSpPr>
        <p:spPr>
          <a:xfrm>
            <a:off x="3530550" y="393873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title" idx="4"/>
          </p:nvPr>
        </p:nvSpPr>
        <p:spPr>
          <a:xfrm>
            <a:off x="6140975" y="364320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5"/>
          </p:nvPr>
        </p:nvSpPr>
        <p:spPr>
          <a:xfrm>
            <a:off x="6140975" y="393873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title" idx="6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title" idx="7"/>
          </p:nvPr>
        </p:nvSpPr>
        <p:spPr>
          <a:xfrm>
            <a:off x="920125" y="180025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8"/>
          </p:nvPr>
        </p:nvSpPr>
        <p:spPr>
          <a:xfrm>
            <a:off x="920125" y="209578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title" idx="9"/>
          </p:nvPr>
        </p:nvSpPr>
        <p:spPr>
          <a:xfrm>
            <a:off x="3530550" y="180025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13"/>
          </p:nvPr>
        </p:nvSpPr>
        <p:spPr>
          <a:xfrm>
            <a:off x="3530550" y="209578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 idx="14"/>
          </p:nvPr>
        </p:nvSpPr>
        <p:spPr>
          <a:xfrm>
            <a:off x="6140975" y="1800250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5"/>
          </p:nvPr>
        </p:nvSpPr>
        <p:spPr>
          <a:xfrm>
            <a:off x="6140975" y="2095787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20"/>
          <p:cNvSpPr/>
          <p:nvPr/>
        </p:nvSpPr>
        <p:spPr>
          <a:xfrm rot="-5400000">
            <a:off x="-2201688" y="2201857"/>
            <a:ext cx="5151907" cy="748530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AND_BODY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title" idx="2"/>
          </p:nvPr>
        </p:nvSpPr>
        <p:spPr>
          <a:xfrm>
            <a:off x="691525" y="31495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1"/>
          </p:nvPr>
        </p:nvSpPr>
        <p:spPr>
          <a:xfrm>
            <a:off x="691525" y="1754705"/>
            <a:ext cx="1796100" cy="12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title" idx="3"/>
          </p:nvPr>
        </p:nvSpPr>
        <p:spPr>
          <a:xfrm>
            <a:off x="2679810" y="31495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4"/>
          </p:nvPr>
        </p:nvSpPr>
        <p:spPr>
          <a:xfrm>
            <a:off x="2679809" y="1754705"/>
            <a:ext cx="1796100" cy="12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title" idx="5"/>
          </p:nvPr>
        </p:nvSpPr>
        <p:spPr>
          <a:xfrm>
            <a:off x="4668094" y="31495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6"/>
          </p:nvPr>
        </p:nvSpPr>
        <p:spPr>
          <a:xfrm>
            <a:off x="4668092" y="1754705"/>
            <a:ext cx="1796100" cy="12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 idx="7"/>
          </p:nvPr>
        </p:nvSpPr>
        <p:spPr>
          <a:xfrm>
            <a:off x="6656379" y="31495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8"/>
          </p:nvPr>
        </p:nvSpPr>
        <p:spPr>
          <a:xfrm>
            <a:off x="6656376" y="1754705"/>
            <a:ext cx="1796100" cy="12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4" name="Google Shape;114;p21"/>
          <p:cNvSpPr/>
          <p:nvPr/>
        </p:nvSpPr>
        <p:spPr>
          <a:xfrm rot="10800000">
            <a:off x="58" y="4100959"/>
            <a:ext cx="9160764" cy="1042558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005900" y="2212625"/>
            <a:ext cx="3074100" cy="11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68847" y="1010995"/>
            <a:ext cx="1582500" cy="7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05900" y="3571100"/>
            <a:ext cx="27585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xygen"/>
              <a:buNone/>
              <a:defRPr sz="1400"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7199847">
            <a:off x="6023396" y="745440"/>
            <a:ext cx="5870004" cy="4364167"/>
          </a:xfrm>
          <a:custGeom>
            <a:avLst/>
            <a:gdLst/>
            <a:ahLst/>
            <a:cxnLst/>
            <a:rect l="l" t="t" r="r" b="b"/>
            <a:pathLst>
              <a:path w="255977" h="190311" extrusionOk="0">
                <a:moveTo>
                  <a:pt x="145909" y="1"/>
                </a:moveTo>
                <a:cubicBezTo>
                  <a:pt x="107297" y="1"/>
                  <a:pt x="86873" y="30667"/>
                  <a:pt x="57680" y="44965"/>
                </a:cubicBezTo>
                <a:cubicBezTo>
                  <a:pt x="27929" y="59538"/>
                  <a:pt x="7286" y="72287"/>
                  <a:pt x="3643" y="100824"/>
                </a:cubicBezTo>
                <a:cubicBezTo>
                  <a:pt x="0" y="129361"/>
                  <a:pt x="3035" y="156077"/>
                  <a:pt x="27930" y="169435"/>
                </a:cubicBezTo>
                <a:cubicBezTo>
                  <a:pt x="33671" y="172515"/>
                  <a:pt x="38894" y="173690"/>
                  <a:pt x="43929" y="173690"/>
                </a:cubicBezTo>
                <a:cubicBezTo>
                  <a:pt x="60149" y="173690"/>
                  <a:pt x="74408" y="161493"/>
                  <a:pt x="97659" y="161493"/>
                </a:cubicBezTo>
                <a:cubicBezTo>
                  <a:pt x="98489" y="161493"/>
                  <a:pt x="99330" y="161508"/>
                  <a:pt x="100183" y="161541"/>
                </a:cubicBezTo>
                <a:cubicBezTo>
                  <a:pt x="128173" y="162597"/>
                  <a:pt x="146517" y="190310"/>
                  <a:pt x="177390" y="190310"/>
                </a:cubicBezTo>
                <a:cubicBezTo>
                  <a:pt x="182011" y="190310"/>
                  <a:pt x="186911" y="189690"/>
                  <a:pt x="192167" y="188266"/>
                </a:cubicBezTo>
                <a:cubicBezTo>
                  <a:pt x="218732" y="181070"/>
                  <a:pt x="238428" y="154703"/>
                  <a:pt x="245834" y="129338"/>
                </a:cubicBezTo>
                <a:cubicBezTo>
                  <a:pt x="255976" y="94599"/>
                  <a:pt x="244228" y="59084"/>
                  <a:pt x="220884" y="34080"/>
                </a:cubicBezTo>
                <a:cubicBezTo>
                  <a:pt x="202271" y="14144"/>
                  <a:pt x="176287" y="887"/>
                  <a:pt x="148148" y="35"/>
                </a:cubicBezTo>
                <a:cubicBezTo>
                  <a:pt x="147395" y="12"/>
                  <a:pt x="146649" y="1"/>
                  <a:pt x="14590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ONE_COLUMN_TEXT_1">
    <p:bg>
      <p:bgPr>
        <a:solidFill>
          <a:srgbClr val="FFFFFF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>
            <a:off x="590217" y="83746"/>
            <a:ext cx="8570537" cy="5143514"/>
          </a:xfrm>
          <a:custGeom>
            <a:avLst/>
            <a:gdLst/>
            <a:ahLst/>
            <a:cxnLst/>
            <a:rect l="l" t="t" r="r" b="b"/>
            <a:pathLst>
              <a:path w="80518" h="48322" extrusionOk="0">
                <a:moveTo>
                  <a:pt x="80517" y="0"/>
                </a:moveTo>
                <a:cubicBezTo>
                  <a:pt x="79941" y="413"/>
                  <a:pt x="79375" y="840"/>
                  <a:pt x="78813" y="1267"/>
                </a:cubicBezTo>
                <a:cubicBezTo>
                  <a:pt x="70060" y="7913"/>
                  <a:pt x="60702" y="15240"/>
                  <a:pt x="49717" y="15495"/>
                </a:cubicBezTo>
                <a:cubicBezTo>
                  <a:pt x="49520" y="15500"/>
                  <a:pt x="49324" y="15502"/>
                  <a:pt x="49128" y="15502"/>
                </a:cubicBezTo>
                <a:cubicBezTo>
                  <a:pt x="44580" y="15502"/>
                  <a:pt x="40092" y="14340"/>
                  <a:pt x="35541" y="14137"/>
                </a:cubicBezTo>
                <a:cubicBezTo>
                  <a:pt x="35173" y="14120"/>
                  <a:pt x="34802" y="14112"/>
                  <a:pt x="34429" y="14112"/>
                </a:cubicBezTo>
                <a:cubicBezTo>
                  <a:pt x="29998" y="14112"/>
                  <a:pt x="25340" y="15317"/>
                  <a:pt x="22633" y="18763"/>
                </a:cubicBezTo>
                <a:cubicBezTo>
                  <a:pt x="18522" y="23996"/>
                  <a:pt x="20554" y="31966"/>
                  <a:pt x="17319" y="37782"/>
                </a:cubicBezTo>
                <a:cubicBezTo>
                  <a:pt x="15764" y="40576"/>
                  <a:pt x="13121" y="42605"/>
                  <a:pt x="10352" y="44207"/>
                </a:cubicBezTo>
                <a:cubicBezTo>
                  <a:pt x="7126" y="46073"/>
                  <a:pt x="3625" y="47453"/>
                  <a:pt x="0" y="48321"/>
                </a:cubicBezTo>
                <a:lnTo>
                  <a:pt x="80517" y="48322"/>
                </a:lnTo>
                <a:lnTo>
                  <a:pt x="8051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5321425" y="2431550"/>
            <a:ext cx="2562300" cy="17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ONE_COLUMN_TEXT_1_1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/>
          <p:nvPr/>
        </p:nvSpPr>
        <p:spPr>
          <a:xfrm flipH="1">
            <a:off x="-79933" y="-4"/>
            <a:ext cx="8570537" cy="5143514"/>
          </a:xfrm>
          <a:custGeom>
            <a:avLst/>
            <a:gdLst/>
            <a:ahLst/>
            <a:cxnLst/>
            <a:rect l="l" t="t" r="r" b="b"/>
            <a:pathLst>
              <a:path w="80518" h="48322" extrusionOk="0">
                <a:moveTo>
                  <a:pt x="80517" y="0"/>
                </a:moveTo>
                <a:cubicBezTo>
                  <a:pt x="79941" y="413"/>
                  <a:pt x="79375" y="840"/>
                  <a:pt x="78813" y="1267"/>
                </a:cubicBezTo>
                <a:cubicBezTo>
                  <a:pt x="70060" y="7913"/>
                  <a:pt x="60702" y="15240"/>
                  <a:pt x="49717" y="15495"/>
                </a:cubicBezTo>
                <a:cubicBezTo>
                  <a:pt x="49520" y="15500"/>
                  <a:pt x="49324" y="15502"/>
                  <a:pt x="49128" y="15502"/>
                </a:cubicBezTo>
                <a:cubicBezTo>
                  <a:pt x="44580" y="15502"/>
                  <a:pt x="40092" y="14340"/>
                  <a:pt x="35541" y="14137"/>
                </a:cubicBezTo>
                <a:cubicBezTo>
                  <a:pt x="35173" y="14120"/>
                  <a:pt x="34802" y="14112"/>
                  <a:pt x="34429" y="14112"/>
                </a:cubicBezTo>
                <a:cubicBezTo>
                  <a:pt x="29998" y="14112"/>
                  <a:pt x="25340" y="15317"/>
                  <a:pt x="22633" y="18763"/>
                </a:cubicBezTo>
                <a:cubicBezTo>
                  <a:pt x="18522" y="23996"/>
                  <a:pt x="20554" y="31966"/>
                  <a:pt x="17319" y="37782"/>
                </a:cubicBezTo>
                <a:cubicBezTo>
                  <a:pt x="15764" y="40576"/>
                  <a:pt x="13121" y="42605"/>
                  <a:pt x="10352" y="44207"/>
                </a:cubicBezTo>
                <a:cubicBezTo>
                  <a:pt x="7126" y="46073"/>
                  <a:pt x="3625" y="47453"/>
                  <a:pt x="0" y="48321"/>
                </a:cubicBezTo>
                <a:lnTo>
                  <a:pt x="80517" y="48322"/>
                </a:lnTo>
                <a:lnTo>
                  <a:pt x="8051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body" idx="1"/>
          </p:nvPr>
        </p:nvSpPr>
        <p:spPr>
          <a:xfrm>
            <a:off x="1105775" y="1902625"/>
            <a:ext cx="3912900" cy="19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600">
                <a:solidFill>
                  <a:schemeClr val="accent4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600">
                <a:solidFill>
                  <a:schemeClr val="accent4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600">
                <a:solidFill>
                  <a:schemeClr val="accent4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○"/>
              <a:defRPr sz="1600">
                <a:solidFill>
                  <a:schemeClr val="accent4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600"/>
              <a:buChar char="■"/>
              <a:defRPr sz="16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1105775" y="989346"/>
            <a:ext cx="5240700" cy="9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3" name="Google Shape;123;p23"/>
          <p:cNvSpPr txBox="1"/>
          <p:nvPr/>
        </p:nvSpPr>
        <p:spPr>
          <a:xfrm>
            <a:off x="1105775" y="3530300"/>
            <a:ext cx="32997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rPr>
              <a:t>CREDITS: This presentation template was created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rPr>
              <a:t>, including icons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rPr>
              <a:t>, and infographics &amp; images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4"/>
                </a:solidFill>
                <a:latin typeface="Oxygen"/>
                <a:ea typeface="Oxygen"/>
                <a:cs typeface="Oxygen"/>
                <a:sym typeface="Oxygen"/>
              </a:rPr>
              <a:t>. </a:t>
            </a:r>
            <a:endParaRPr sz="1100">
              <a:solidFill>
                <a:schemeClr val="accent4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100" b="1">
              <a:solidFill>
                <a:schemeClr val="accent4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802523" y="1366500"/>
            <a:ext cx="3539100" cy="32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02377" y="1366500"/>
            <a:ext cx="3539100" cy="32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503600" y="317550"/>
            <a:ext cx="613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/>
          <p:nvPr/>
        </p:nvSpPr>
        <p:spPr>
          <a:xfrm rot="10800000">
            <a:off x="6" y="3810622"/>
            <a:ext cx="4115099" cy="1332884"/>
          </a:xfrm>
          <a:custGeom>
            <a:avLst/>
            <a:gdLst/>
            <a:ahLst/>
            <a:cxnLst/>
            <a:rect l="l" t="t" r="r" b="b"/>
            <a:pathLst>
              <a:path w="48393" h="15675" extrusionOk="0">
                <a:moveTo>
                  <a:pt x="1" y="1"/>
                </a:moveTo>
                <a:cubicBezTo>
                  <a:pt x="1534" y="2117"/>
                  <a:pt x="5123" y="5936"/>
                  <a:pt x="11061" y="5936"/>
                </a:cubicBezTo>
                <a:cubicBezTo>
                  <a:pt x="11995" y="5936"/>
                  <a:pt x="12986" y="5841"/>
                  <a:pt x="14037" y="5631"/>
                </a:cubicBezTo>
                <a:cubicBezTo>
                  <a:pt x="19915" y="4456"/>
                  <a:pt x="24362" y="3414"/>
                  <a:pt x="27594" y="3414"/>
                </a:cubicBezTo>
                <a:cubicBezTo>
                  <a:pt x="30022" y="3414"/>
                  <a:pt x="31764" y="4002"/>
                  <a:pt x="32912" y="5563"/>
                </a:cubicBezTo>
                <a:cubicBezTo>
                  <a:pt x="35581" y="9191"/>
                  <a:pt x="37501" y="12376"/>
                  <a:pt x="42208" y="12376"/>
                </a:cubicBezTo>
                <a:cubicBezTo>
                  <a:pt x="42221" y="12376"/>
                  <a:pt x="42234" y="12376"/>
                  <a:pt x="42247" y="12376"/>
                </a:cubicBezTo>
                <a:cubicBezTo>
                  <a:pt x="42264" y="12376"/>
                  <a:pt x="42281" y="12375"/>
                  <a:pt x="42297" y="12375"/>
                </a:cubicBezTo>
                <a:cubicBezTo>
                  <a:pt x="45650" y="12375"/>
                  <a:pt x="47235" y="13706"/>
                  <a:pt x="48392" y="15674"/>
                </a:cubicBezTo>
                <a:lnTo>
                  <a:pt x="4839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/>
          <p:nvPr/>
        </p:nvSpPr>
        <p:spPr>
          <a:xfrm rot="-5400000">
            <a:off x="-2201688" y="2201857"/>
            <a:ext cx="5151907" cy="748530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6824329" y="6"/>
            <a:ext cx="2319625" cy="2292057"/>
          </a:xfrm>
          <a:custGeom>
            <a:avLst/>
            <a:gdLst/>
            <a:ahLst/>
            <a:cxnLst/>
            <a:rect l="l" t="t" r="r" b="b"/>
            <a:pathLst>
              <a:path w="62180" h="61441" extrusionOk="0">
                <a:moveTo>
                  <a:pt x="1" y="0"/>
                </a:moveTo>
                <a:cubicBezTo>
                  <a:pt x="3843" y="8483"/>
                  <a:pt x="12381" y="17218"/>
                  <a:pt x="21823" y="20317"/>
                </a:cubicBezTo>
                <a:cubicBezTo>
                  <a:pt x="24946" y="21342"/>
                  <a:pt x="27882" y="21656"/>
                  <a:pt x="30616" y="21656"/>
                </a:cubicBezTo>
                <a:cubicBezTo>
                  <a:pt x="34940" y="21656"/>
                  <a:pt x="38759" y="20870"/>
                  <a:pt x="42013" y="20870"/>
                </a:cubicBezTo>
                <a:cubicBezTo>
                  <a:pt x="44689" y="20870"/>
                  <a:pt x="46984" y="21401"/>
                  <a:pt x="48864" y="23337"/>
                </a:cubicBezTo>
                <a:cubicBezTo>
                  <a:pt x="55041" y="29693"/>
                  <a:pt x="46293" y="40450"/>
                  <a:pt x="50923" y="50654"/>
                </a:cubicBezTo>
                <a:cubicBezTo>
                  <a:pt x="52882" y="54969"/>
                  <a:pt x="56991" y="58649"/>
                  <a:pt x="62180" y="61441"/>
                </a:cubicBezTo>
                <a:lnTo>
                  <a:pt x="6218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0" y="25"/>
            <a:ext cx="10330359" cy="5252720"/>
          </a:xfrm>
          <a:custGeom>
            <a:avLst/>
            <a:gdLst/>
            <a:ahLst/>
            <a:cxnLst/>
            <a:rect l="l" t="t" r="r" b="b"/>
            <a:pathLst>
              <a:path w="91634" h="56032" extrusionOk="0">
                <a:moveTo>
                  <a:pt x="72944" y="1"/>
                </a:moveTo>
                <a:cubicBezTo>
                  <a:pt x="72918" y="2498"/>
                  <a:pt x="72485" y="4974"/>
                  <a:pt x="71661" y="7331"/>
                </a:cubicBezTo>
                <a:cubicBezTo>
                  <a:pt x="70744" y="10254"/>
                  <a:pt x="69211" y="12755"/>
                  <a:pt x="67255" y="14859"/>
                </a:cubicBezTo>
                <a:cubicBezTo>
                  <a:pt x="66600" y="15562"/>
                  <a:pt x="65903" y="16221"/>
                  <a:pt x="65164" y="16833"/>
                </a:cubicBezTo>
                <a:cubicBezTo>
                  <a:pt x="60546" y="20999"/>
                  <a:pt x="54750" y="22539"/>
                  <a:pt x="48672" y="24221"/>
                </a:cubicBezTo>
                <a:cubicBezTo>
                  <a:pt x="45986" y="24922"/>
                  <a:pt x="43442" y="27164"/>
                  <a:pt x="43174" y="30106"/>
                </a:cubicBezTo>
                <a:cubicBezTo>
                  <a:pt x="43004" y="31040"/>
                  <a:pt x="42902" y="31994"/>
                  <a:pt x="42828" y="32954"/>
                </a:cubicBezTo>
                <a:cubicBezTo>
                  <a:pt x="42756" y="33914"/>
                  <a:pt x="42712" y="34881"/>
                  <a:pt x="42657" y="35839"/>
                </a:cubicBezTo>
                <a:cubicBezTo>
                  <a:pt x="42434" y="39678"/>
                  <a:pt x="42021" y="43406"/>
                  <a:pt x="38897" y="46185"/>
                </a:cubicBezTo>
                <a:cubicBezTo>
                  <a:pt x="38232" y="46841"/>
                  <a:pt x="37496" y="47420"/>
                  <a:pt x="36702" y="47915"/>
                </a:cubicBezTo>
                <a:cubicBezTo>
                  <a:pt x="35887" y="48423"/>
                  <a:pt x="35018" y="48842"/>
                  <a:pt x="34113" y="49163"/>
                </a:cubicBezTo>
                <a:cubicBezTo>
                  <a:pt x="30754" y="50381"/>
                  <a:pt x="27301" y="50893"/>
                  <a:pt x="23833" y="50893"/>
                </a:cubicBezTo>
                <a:cubicBezTo>
                  <a:pt x="21316" y="50893"/>
                  <a:pt x="18792" y="50623"/>
                  <a:pt x="16290" y="50158"/>
                </a:cubicBezTo>
                <a:cubicBezTo>
                  <a:pt x="15346" y="49988"/>
                  <a:pt x="14408" y="49789"/>
                  <a:pt x="13474" y="49563"/>
                </a:cubicBezTo>
                <a:cubicBezTo>
                  <a:pt x="10677" y="48886"/>
                  <a:pt x="7922" y="47974"/>
                  <a:pt x="5240" y="46924"/>
                </a:cubicBezTo>
                <a:cubicBezTo>
                  <a:pt x="4339" y="46704"/>
                  <a:pt x="3440" y="46529"/>
                  <a:pt x="2545" y="46420"/>
                </a:cubicBezTo>
                <a:cubicBezTo>
                  <a:pt x="1915" y="46344"/>
                  <a:pt x="1286" y="46302"/>
                  <a:pt x="661" y="46302"/>
                </a:cubicBezTo>
                <a:cubicBezTo>
                  <a:pt x="441" y="46302"/>
                  <a:pt x="221" y="46308"/>
                  <a:pt x="2" y="46318"/>
                </a:cubicBezTo>
                <a:lnTo>
                  <a:pt x="0" y="56031"/>
                </a:lnTo>
                <a:lnTo>
                  <a:pt x="91634" y="56031"/>
                </a:lnTo>
                <a:lnTo>
                  <a:pt x="916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207500" y="2279175"/>
            <a:ext cx="3357600" cy="2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683375" y="450150"/>
            <a:ext cx="21237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None/>
              <a:defRPr sz="3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/>
          <p:nvPr/>
        </p:nvSpPr>
        <p:spPr>
          <a:xfrm rot="10800000" flipH="1">
            <a:off x="3707549" y="3382607"/>
            <a:ext cx="5436470" cy="1760890"/>
          </a:xfrm>
          <a:custGeom>
            <a:avLst/>
            <a:gdLst/>
            <a:ahLst/>
            <a:cxnLst/>
            <a:rect l="l" t="t" r="r" b="b"/>
            <a:pathLst>
              <a:path w="48393" h="15675" extrusionOk="0">
                <a:moveTo>
                  <a:pt x="1" y="1"/>
                </a:moveTo>
                <a:cubicBezTo>
                  <a:pt x="1534" y="2117"/>
                  <a:pt x="5123" y="5936"/>
                  <a:pt x="11061" y="5936"/>
                </a:cubicBezTo>
                <a:cubicBezTo>
                  <a:pt x="11995" y="5936"/>
                  <a:pt x="12986" y="5841"/>
                  <a:pt x="14037" y="5631"/>
                </a:cubicBezTo>
                <a:cubicBezTo>
                  <a:pt x="19915" y="4456"/>
                  <a:pt x="24362" y="3414"/>
                  <a:pt x="27594" y="3414"/>
                </a:cubicBezTo>
                <a:cubicBezTo>
                  <a:pt x="30022" y="3414"/>
                  <a:pt x="31764" y="4002"/>
                  <a:pt x="32912" y="5563"/>
                </a:cubicBezTo>
                <a:cubicBezTo>
                  <a:pt x="35581" y="9191"/>
                  <a:pt x="37501" y="12376"/>
                  <a:pt x="42208" y="12376"/>
                </a:cubicBezTo>
                <a:cubicBezTo>
                  <a:pt x="42221" y="12376"/>
                  <a:pt x="42234" y="12376"/>
                  <a:pt x="42247" y="12376"/>
                </a:cubicBezTo>
                <a:cubicBezTo>
                  <a:pt x="42264" y="12376"/>
                  <a:pt x="42281" y="12375"/>
                  <a:pt x="42297" y="12375"/>
                </a:cubicBezTo>
                <a:cubicBezTo>
                  <a:pt x="45650" y="12375"/>
                  <a:pt x="47235" y="13706"/>
                  <a:pt x="48392" y="15674"/>
                </a:cubicBezTo>
                <a:lnTo>
                  <a:pt x="4839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4771825" y="1388250"/>
            <a:ext cx="29118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771825" y="1828650"/>
            <a:ext cx="3227700" cy="27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/>
          <p:nvPr/>
        </p:nvSpPr>
        <p:spPr>
          <a:xfrm rot="5400000">
            <a:off x="6279624" y="2283319"/>
            <a:ext cx="5151907" cy="576855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 rot="10800000" flipH="1">
            <a:off x="5028956" y="3809172"/>
            <a:ext cx="4115099" cy="1332884"/>
          </a:xfrm>
          <a:custGeom>
            <a:avLst/>
            <a:gdLst/>
            <a:ahLst/>
            <a:cxnLst/>
            <a:rect l="l" t="t" r="r" b="b"/>
            <a:pathLst>
              <a:path w="48393" h="15675" extrusionOk="0">
                <a:moveTo>
                  <a:pt x="1" y="1"/>
                </a:moveTo>
                <a:cubicBezTo>
                  <a:pt x="1534" y="2117"/>
                  <a:pt x="5123" y="5936"/>
                  <a:pt x="11061" y="5936"/>
                </a:cubicBezTo>
                <a:cubicBezTo>
                  <a:pt x="11995" y="5936"/>
                  <a:pt x="12986" y="5841"/>
                  <a:pt x="14037" y="5631"/>
                </a:cubicBezTo>
                <a:cubicBezTo>
                  <a:pt x="19915" y="4456"/>
                  <a:pt x="24362" y="3414"/>
                  <a:pt x="27594" y="3414"/>
                </a:cubicBezTo>
                <a:cubicBezTo>
                  <a:pt x="30022" y="3414"/>
                  <a:pt x="31764" y="4002"/>
                  <a:pt x="32912" y="5563"/>
                </a:cubicBezTo>
                <a:cubicBezTo>
                  <a:pt x="35581" y="9191"/>
                  <a:pt x="37501" y="12376"/>
                  <a:pt x="42208" y="12376"/>
                </a:cubicBezTo>
                <a:cubicBezTo>
                  <a:pt x="42221" y="12376"/>
                  <a:pt x="42234" y="12376"/>
                  <a:pt x="42247" y="12376"/>
                </a:cubicBezTo>
                <a:cubicBezTo>
                  <a:pt x="42264" y="12376"/>
                  <a:pt x="42281" y="12375"/>
                  <a:pt x="42297" y="12375"/>
                </a:cubicBezTo>
                <a:cubicBezTo>
                  <a:pt x="45650" y="12375"/>
                  <a:pt x="47235" y="13706"/>
                  <a:pt x="48392" y="15674"/>
                </a:cubicBezTo>
                <a:lnTo>
                  <a:pt x="4839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29" y="-295722"/>
            <a:ext cx="9143928" cy="5591433"/>
          </a:xfrm>
          <a:custGeom>
            <a:avLst/>
            <a:gdLst/>
            <a:ahLst/>
            <a:cxnLst/>
            <a:rect l="l" t="t" r="r" b="b"/>
            <a:pathLst>
              <a:path w="91634" h="56032" extrusionOk="0">
                <a:moveTo>
                  <a:pt x="72944" y="1"/>
                </a:moveTo>
                <a:cubicBezTo>
                  <a:pt x="72918" y="2498"/>
                  <a:pt x="72485" y="4974"/>
                  <a:pt x="71661" y="7331"/>
                </a:cubicBezTo>
                <a:cubicBezTo>
                  <a:pt x="70744" y="10254"/>
                  <a:pt x="69211" y="12755"/>
                  <a:pt x="67255" y="14859"/>
                </a:cubicBezTo>
                <a:cubicBezTo>
                  <a:pt x="66600" y="15562"/>
                  <a:pt x="65903" y="16221"/>
                  <a:pt x="65164" y="16833"/>
                </a:cubicBezTo>
                <a:cubicBezTo>
                  <a:pt x="60546" y="20999"/>
                  <a:pt x="54750" y="22539"/>
                  <a:pt x="48672" y="24221"/>
                </a:cubicBezTo>
                <a:cubicBezTo>
                  <a:pt x="45986" y="24922"/>
                  <a:pt x="43442" y="27164"/>
                  <a:pt x="43174" y="30106"/>
                </a:cubicBezTo>
                <a:cubicBezTo>
                  <a:pt x="43004" y="31040"/>
                  <a:pt x="42902" y="31994"/>
                  <a:pt x="42828" y="32954"/>
                </a:cubicBezTo>
                <a:cubicBezTo>
                  <a:pt x="42756" y="33914"/>
                  <a:pt x="42712" y="34881"/>
                  <a:pt x="42657" y="35839"/>
                </a:cubicBezTo>
                <a:cubicBezTo>
                  <a:pt x="42434" y="39678"/>
                  <a:pt x="42021" y="43406"/>
                  <a:pt x="38897" y="46185"/>
                </a:cubicBezTo>
                <a:cubicBezTo>
                  <a:pt x="38232" y="46841"/>
                  <a:pt x="37496" y="47420"/>
                  <a:pt x="36702" y="47915"/>
                </a:cubicBezTo>
                <a:cubicBezTo>
                  <a:pt x="35887" y="48423"/>
                  <a:pt x="35018" y="48842"/>
                  <a:pt x="34113" y="49163"/>
                </a:cubicBezTo>
                <a:cubicBezTo>
                  <a:pt x="30754" y="50381"/>
                  <a:pt x="27301" y="50893"/>
                  <a:pt x="23833" y="50893"/>
                </a:cubicBezTo>
                <a:cubicBezTo>
                  <a:pt x="21316" y="50893"/>
                  <a:pt x="18792" y="50623"/>
                  <a:pt x="16290" y="50158"/>
                </a:cubicBezTo>
                <a:cubicBezTo>
                  <a:pt x="15346" y="49988"/>
                  <a:pt x="14408" y="49789"/>
                  <a:pt x="13474" y="49563"/>
                </a:cubicBezTo>
                <a:cubicBezTo>
                  <a:pt x="10677" y="48886"/>
                  <a:pt x="7922" y="47974"/>
                  <a:pt x="5240" y="46924"/>
                </a:cubicBezTo>
                <a:cubicBezTo>
                  <a:pt x="4339" y="46704"/>
                  <a:pt x="3440" y="46529"/>
                  <a:pt x="2545" y="46420"/>
                </a:cubicBezTo>
                <a:cubicBezTo>
                  <a:pt x="1915" y="46344"/>
                  <a:pt x="1286" y="46302"/>
                  <a:pt x="661" y="46302"/>
                </a:cubicBezTo>
                <a:cubicBezTo>
                  <a:pt x="441" y="46302"/>
                  <a:pt x="221" y="46308"/>
                  <a:pt x="2" y="46318"/>
                </a:cubicBezTo>
                <a:lnTo>
                  <a:pt x="0" y="56031"/>
                </a:lnTo>
                <a:lnTo>
                  <a:pt x="91634" y="56031"/>
                </a:lnTo>
                <a:lnTo>
                  <a:pt x="9163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1933200" y="1290425"/>
            <a:ext cx="5277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2197950" y="3076825"/>
            <a:ext cx="4748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>
            <a:alpha val="1696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Staatliches"/>
              <a:buNone/>
              <a:defRPr sz="2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Oxygen"/>
              <a:buChar char="●"/>
              <a:defRPr sz="1800"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○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■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●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○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■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●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xygen"/>
              <a:buChar char="○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Oxygen"/>
              <a:buChar char="■"/>
              <a:defRPr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0.m4a"/><Relationship Id="rId7" Type="http://schemas.openxmlformats.org/officeDocument/2006/relationships/image" Target="../media/image13.png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7.xml"/><Relationship Id="rId4" Type="http://schemas.openxmlformats.org/officeDocument/2006/relationships/audio" Target="../media/media10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ctrTitle"/>
          </p:nvPr>
        </p:nvSpPr>
        <p:spPr>
          <a:xfrm>
            <a:off x="5177900" y="2088950"/>
            <a:ext cx="3432000" cy="16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Noname</a:t>
            </a:r>
            <a:r>
              <a:rPr lang="en" b="0"/>
              <a:t> </a:t>
            </a:r>
            <a:r>
              <a:rPr lang="en"/>
              <a:t>finance</a:t>
            </a:r>
            <a:endParaRPr b="0"/>
          </a:p>
        </p:txBody>
      </p:sp>
      <p:sp>
        <p:nvSpPr>
          <p:cNvPr id="129" name="Google Shape;129;p24"/>
          <p:cNvSpPr txBox="1">
            <a:spLocks noGrp="1"/>
          </p:cNvSpPr>
          <p:nvPr>
            <p:ph type="subTitle" idx="1"/>
          </p:nvPr>
        </p:nvSpPr>
        <p:spPr>
          <a:xfrm>
            <a:off x="5177900" y="3719525"/>
            <a:ext cx="34320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Team NoName</a:t>
            </a:r>
            <a:endParaRPr sz="1300">
              <a:solidFill>
                <a:schemeClr val="accent4"/>
              </a:solidFill>
            </a:endParaRPr>
          </a:p>
        </p:txBody>
      </p:sp>
      <p:grpSp>
        <p:nvGrpSpPr>
          <p:cNvPr id="130" name="Google Shape;130;p24"/>
          <p:cNvGrpSpPr/>
          <p:nvPr/>
        </p:nvGrpSpPr>
        <p:grpSpPr>
          <a:xfrm rot="-915825" flipH="1">
            <a:off x="-411003" y="419384"/>
            <a:ext cx="5870266" cy="4571597"/>
            <a:chOff x="1212675" y="238125"/>
            <a:chExt cx="6725077" cy="5237300"/>
          </a:xfrm>
        </p:grpSpPr>
        <p:sp>
          <p:nvSpPr>
            <p:cNvPr id="131" name="Google Shape;131;p24"/>
            <p:cNvSpPr/>
            <p:nvPr/>
          </p:nvSpPr>
          <p:spPr>
            <a:xfrm>
              <a:off x="3480175" y="4608600"/>
              <a:ext cx="848150" cy="702675"/>
            </a:xfrm>
            <a:custGeom>
              <a:avLst/>
              <a:gdLst/>
              <a:ahLst/>
              <a:cxnLst/>
              <a:rect l="l" t="t" r="r" b="b"/>
              <a:pathLst>
                <a:path w="33926" h="28107" extrusionOk="0">
                  <a:moveTo>
                    <a:pt x="10311" y="1"/>
                  </a:moveTo>
                  <a:lnTo>
                    <a:pt x="0" y="3753"/>
                  </a:lnTo>
                  <a:lnTo>
                    <a:pt x="2918" y="21012"/>
                  </a:lnTo>
                  <a:cubicBezTo>
                    <a:pt x="2918" y="21012"/>
                    <a:pt x="15045" y="24329"/>
                    <a:pt x="17384" y="24915"/>
                  </a:cubicBezTo>
                  <a:cubicBezTo>
                    <a:pt x="18164" y="25110"/>
                    <a:pt x="19110" y="25175"/>
                    <a:pt x="20024" y="25175"/>
                  </a:cubicBezTo>
                  <a:cubicBezTo>
                    <a:pt x="21852" y="25175"/>
                    <a:pt x="23554" y="24915"/>
                    <a:pt x="23554" y="24915"/>
                  </a:cubicBezTo>
                  <a:lnTo>
                    <a:pt x="31107" y="28107"/>
                  </a:lnTo>
                  <a:lnTo>
                    <a:pt x="33926" y="28107"/>
                  </a:lnTo>
                  <a:lnTo>
                    <a:pt x="33533" y="13560"/>
                  </a:lnTo>
                  <a:lnTo>
                    <a:pt x="103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3118550" y="880925"/>
              <a:ext cx="659425" cy="4560550"/>
            </a:xfrm>
            <a:custGeom>
              <a:avLst/>
              <a:gdLst/>
              <a:ahLst/>
              <a:cxnLst/>
              <a:rect l="l" t="t" r="r" b="b"/>
              <a:pathLst>
                <a:path w="26377" h="182422" extrusionOk="0">
                  <a:moveTo>
                    <a:pt x="24052" y="0"/>
                  </a:moveTo>
                  <a:cubicBezTo>
                    <a:pt x="22769" y="0"/>
                    <a:pt x="21729" y="1040"/>
                    <a:pt x="21729" y="2324"/>
                  </a:cubicBezTo>
                  <a:lnTo>
                    <a:pt x="21729" y="173021"/>
                  </a:lnTo>
                  <a:cubicBezTo>
                    <a:pt x="21729" y="175642"/>
                    <a:pt x="19596" y="177775"/>
                    <a:pt x="16973" y="177775"/>
                  </a:cubicBezTo>
                  <a:lnTo>
                    <a:pt x="9402" y="177775"/>
                  </a:lnTo>
                  <a:cubicBezTo>
                    <a:pt x="6824" y="177775"/>
                    <a:pt x="4647" y="176137"/>
                    <a:pt x="4647" y="174201"/>
                  </a:cubicBezTo>
                  <a:lnTo>
                    <a:pt x="4647" y="168301"/>
                  </a:lnTo>
                  <a:cubicBezTo>
                    <a:pt x="4647" y="167017"/>
                    <a:pt x="3607" y="165977"/>
                    <a:pt x="2323" y="165977"/>
                  </a:cubicBezTo>
                  <a:cubicBezTo>
                    <a:pt x="1040" y="165977"/>
                    <a:pt x="0" y="167017"/>
                    <a:pt x="0" y="168301"/>
                  </a:cubicBezTo>
                  <a:lnTo>
                    <a:pt x="0" y="174199"/>
                  </a:lnTo>
                  <a:cubicBezTo>
                    <a:pt x="0" y="178733"/>
                    <a:pt x="4218" y="182421"/>
                    <a:pt x="9402" y="182421"/>
                  </a:cubicBezTo>
                  <a:lnTo>
                    <a:pt x="16973" y="182421"/>
                  </a:lnTo>
                  <a:cubicBezTo>
                    <a:pt x="22157" y="182421"/>
                    <a:pt x="26377" y="178205"/>
                    <a:pt x="26375" y="173021"/>
                  </a:cubicBezTo>
                  <a:lnTo>
                    <a:pt x="26375" y="2324"/>
                  </a:lnTo>
                  <a:cubicBezTo>
                    <a:pt x="26375" y="1040"/>
                    <a:pt x="25335" y="0"/>
                    <a:pt x="240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3461350" y="5006800"/>
              <a:ext cx="276650" cy="127075"/>
            </a:xfrm>
            <a:custGeom>
              <a:avLst/>
              <a:gdLst/>
              <a:ahLst/>
              <a:cxnLst/>
              <a:rect l="l" t="t" r="r" b="b"/>
              <a:pathLst>
                <a:path w="11066" h="5083" extrusionOk="0">
                  <a:moveTo>
                    <a:pt x="2541" y="1"/>
                  </a:moveTo>
                  <a:cubicBezTo>
                    <a:pt x="1138" y="1"/>
                    <a:pt x="0" y="1138"/>
                    <a:pt x="0" y="2542"/>
                  </a:cubicBezTo>
                  <a:cubicBezTo>
                    <a:pt x="0" y="3945"/>
                    <a:pt x="1138" y="5083"/>
                    <a:pt x="2541" y="5083"/>
                  </a:cubicBezTo>
                  <a:lnTo>
                    <a:pt x="8524" y="5083"/>
                  </a:lnTo>
                  <a:cubicBezTo>
                    <a:pt x="9928" y="5083"/>
                    <a:pt x="11065" y="3945"/>
                    <a:pt x="11065" y="2542"/>
                  </a:cubicBezTo>
                  <a:cubicBezTo>
                    <a:pt x="11065" y="1138"/>
                    <a:pt x="9926" y="1"/>
                    <a:pt x="8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3407525" y="4888400"/>
              <a:ext cx="356375" cy="118425"/>
            </a:xfrm>
            <a:custGeom>
              <a:avLst/>
              <a:gdLst/>
              <a:ahLst/>
              <a:cxnLst/>
              <a:rect l="l" t="t" r="r" b="b"/>
              <a:pathLst>
                <a:path w="14255" h="4737" extrusionOk="0">
                  <a:moveTo>
                    <a:pt x="2370" y="0"/>
                  </a:moveTo>
                  <a:cubicBezTo>
                    <a:pt x="1060" y="0"/>
                    <a:pt x="0" y="1060"/>
                    <a:pt x="0" y="2370"/>
                  </a:cubicBezTo>
                  <a:cubicBezTo>
                    <a:pt x="0" y="3677"/>
                    <a:pt x="1059" y="4737"/>
                    <a:pt x="2367" y="4737"/>
                  </a:cubicBezTo>
                  <a:cubicBezTo>
                    <a:pt x="2368" y="4737"/>
                    <a:pt x="2369" y="4737"/>
                    <a:pt x="2370" y="4737"/>
                  </a:cubicBezTo>
                  <a:lnTo>
                    <a:pt x="11886" y="4737"/>
                  </a:lnTo>
                  <a:cubicBezTo>
                    <a:pt x="11887" y="4737"/>
                    <a:pt x="11888" y="4737"/>
                    <a:pt x="11889" y="4737"/>
                  </a:cubicBezTo>
                  <a:cubicBezTo>
                    <a:pt x="13195" y="4737"/>
                    <a:pt x="14254" y="3677"/>
                    <a:pt x="14254" y="2370"/>
                  </a:cubicBezTo>
                  <a:cubicBezTo>
                    <a:pt x="14254" y="1060"/>
                    <a:pt x="13194" y="0"/>
                    <a:pt x="11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3405500" y="4748000"/>
              <a:ext cx="343125" cy="140425"/>
            </a:xfrm>
            <a:custGeom>
              <a:avLst/>
              <a:gdLst/>
              <a:ahLst/>
              <a:cxnLst/>
              <a:rect l="l" t="t" r="r" b="b"/>
              <a:pathLst>
                <a:path w="13725" h="5617" extrusionOk="0">
                  <a:moveTo>
                    <a:pt x="2809" y="1"/>
                  </a:moveTo>
                  <a:cubicBezTo>
                    <a:pt x="1259" y="1"/>
                    <a:pt x="2" y="1258"/>
                    <a:pt x="2" y="2808"/>
                  </a:cubicBezTo>
                  <a:cubicBezTo>
                    <a:pt x="1" y="4359"/>
                    <a:pt x="1259" y="5616"/>
                    <a:pt x="2809" y="5616"/>
                  </a:cubicBezTo>
                  <a:lnTo>
                    <a:pt x="10918" y="5616"/>
                  </a:lnTo>
                  <a:cubicBezTo>
                    <a:pt x="12468" y="5616"/>
                    <a:pt x="13724" y="4359"/>
                    <a:pt x="13724" y="2808"/>
                  </a:cubicBezTo>
                  <a:lnTo>
                    <a:pt x="13723" y="2808"/>
                  </a:lnTo>
                  <a:cubicBezTo>
                    <a:pt x="13723" y="1258"/>
                    <a:pt x="12466" y="1"/>
                    <a:pt x="109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3422800" y="4639725"/>
              <a:ext cx="325825" cy="108300"/>
            </a:xfrm>
            <a:custGeom>
              <a:avLst/>
              <a:gdLst/>
              <a:ahLst/>
              <a:cxnLst/>
              <a:rect l="l" t="t" r="r" b="b"/>
              <a:pathLst>
                <a:path w="13033" h="4332" extrusionOk="0">
                  <a:moveTo>
                    <a:pt x="2166" y="1"/>
                  </a:moveTo>
                  <a:cubicBezTo>
                    <a:pt x="969" y="1"/>
                    <a:pt x="0" y="971"/>
                    <a:pt x="0" y="2166"/>
                  </a:cubicBezTo>
                  <a:cubicBezTo>
                    <a:pt x="0" y="3363"/>
                    <a:pt x="971" y="4332"/>
                    <a:pt x="2166" y="4332"/>
                  </a:cubicBezTo>
                  <a:lnTo>
                    <a:pt x="10867" y="4332"/>
                  </a:lnTo>
                  <a:cubicBezTo>
                    <a:pt x="12062" y="4332"/>
                    <a:pt x="13032" y="3363"/>
                    <a:pt x="13032" y="2166"/>
                  </a:cubicBezTo>
                  <a:cubicBezTo>
                    <a:pt x="13032" y="971"/>
                    <a:pt x="12063" y="1"/>
                    <a:pt x="10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4420597" y="4864433"/>
              <a:ext cx="3517155" cy="538875"/>
            </a:xfrm>
            <a:custGeom>
              <a:avLst/>
              <a:gdLst/>
              <a:ahLst/>
              <a:cxnLst/>
              <a:rect l="l" t="t" r="r" b="b"/>
              <a:pathLst>
                <a:path w="109637" h="21555" extrusionOk="0">
                  <a:moveTo>
                    <a:pt x="0" y="0"/>
                  </a:moveTo>
                  <a:lnTo>
                    <a:pt x="0" y="21554"/>
                  </a:lnTo>
                  <a:lnTo>
                    <a:pt x="109637" y="21554"/>
                  </a:lnTo>
                  <a:lnTo>
                    <a:pt x="10963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3635875" y="4651275"/>
              <a:ext cx="113650" cy="73950"/>
            </a:xfrm>
            <a:custGeom>
              <a:avLst/>
              <a:gdLst/>
              <a:ahLst/>
              <a:cxnLst/>
              <a:rect l="l" t="t" r="r" b="b"/>
              <a:pathLst>
                <a:path w="4546" h="2958" extrusionOk="0">
                  <a:moveTo>
                    <a:pt x="2180" y="1"/>
                  </a:moveTo>
                  <a:cubicBezTo>
                    <a:pt x="1101" y="1"/>
                    <a:pt x="0" y="365"/>
                    <a:pt x="0" y="365"/>
                  </a:cubicBezTo>
                  <a:lnTo>
                    <a:pt x="0" y="2679"/>
                  </a:lnTo>
                  <a:cubicBezTo>
                    <a:pt x="0" y="2679"/>
                    <a:pt x="907" y="2958"/>
                    <a:pt x="1856" y="2958"/>
                  </a:cubicBezTo>
                  <a:cubicBezTo>
                    <a:pt x="2440" y="2958"/>
                    <a:pt x="3039" y="2853"/>
                    <a:pt x="3454" y="2513"/>
                  </a:cubicBezTo>
                  <a:cubicBezTo>
                    <a:pt x="4546" y="1620"/>
                    <a:pt x="3646" y="331"/>
                    <a:pt x="3339" y="199"/>
                  </a:cubicBezTo>
                  <a:cubicBezTo>
                    <a:pt x="2997" y="54"/>
                    <a:pt x="2590" y="1"/>
                    <a:pt x="2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3632900" y="4781200"/>
              <a:ext cx="103000" cy="73975"/>
            </a:xfrm>
            <a:custGeom>
              <a:avLst/>
              <a:gdLst/>
              <a:ahLst/>
              <a:cxnLst/>
              <a:rect l="l" t="t" r="r" b="b"/>
              <a:pathLst>
                <a:path w="4120" h="2959" extrusionOk="0">
                  <a:moveTo>
                    <a:pt x="1976" y="1"/>
                  </a:moveTo>
                  <a:cubicBezTo>
                    <a:pt x="999" y="1"/>
                    <a:pt x="1" y="366"/>
                    <a:pt x="1" y="366"/>
                  </a:cubicBezTo>
                  <a:lnTo>
                    <a:pt x="1" y="2680"/>
                  </a:lnTo>
                  <a:cubicBezTo>
                    <a:pt x="1" y="2680"/>
                    <a:pt x="823" y="2958"/>
                    <a:pt x="1683" y="2958"/>
                  </a:cubicBezTo>
                  <a:cubicBezTo>
                    <a:pt x="2212" y="2958"/>
                    <a:pt x="2755" y="2853"/>
                    <a:pt x="3131" y="2513"/>
                  </a:cubicBezTo>
                  <a:cubicBezTo>
                    <a:pt x="4119" y="1621"/>
                    <a:pt x="3305" y="330"/>
                    <a:pt x="3026" y="200"/>
                  </a:cubicBezTo>
                  <a:cubicBezTo>
                    <a:pt x="2717" y="54"/>
                    <a:pt x="2348" y="1"/>
                    <a:pt x="1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3649075" y="4910625"/>
              <a:ext cx="103925" cy="73975"/>
            </a:xfrm>
            <a:custGeom>
              <a:avLst/>
              <a:gdLst/>
              <a:ahLst/>
              <a:cxnLst/>
              <a:rect l="l" t="t" r="r" b="b"/>
              <a:pathLst>
                <a:path w="4157" h="2959" extrusionOk="0">
                  <a:moveTo>
                    <a:pt x="1991" y="1"/>
                  </a:moveTo>
                  <a:cubicBezTo>
                    <a:pt x="1006" y="1"/>
                    <a:pt x="0" y="365"/>
                    <a:pt x="0" y="365"/>
                  </a:cubicBezTo>
                  <a:lnTo>
                    <a:pt x="0" y="2678"/>
                  </a:lnTo>
                  <a:cubicBezTo>
                    <a:pt x="0" y="2678"/>
                    <a:pt x="831" y="2958"/>
                    <a:pt x="1700" y="2958"/>
                  </a:cubicBezTo>
                  <a:cubicBezTo>
                    <a:pt x="2233" y="2958"/>
                    <a:pt x="2780" y="2853"/>
                    <a:pt x="3159" y="2514"/>
                  </a:cubicBezTo>
                  <a:cubicBezTo>
                    <a:pt x="4157" y="1621"/>
                    <a:pt x="3335" y="331"/>
                    <a:pt x="3053" y="200"/>
                  </a:cubicBezTo>
                  <a:cubicBezTo>
                    <a:pt x="2740" y="54"/>
                    <a:pt x="2367" y="1"/>
                    <a:pt x="1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3626850" y="5036700"/>
              <a:ext cx="103400" cy="67275"/>
            </a:xfrm>
            <a:custGeom>
              <a:avLst/>
              <a:gdLst/>
              <a:ahLst/>
              <a:cxnLst/>
              <a:rect l="l" t="t" r="r" b="b"/>
              <a:pathLst>
                <a:path w="4136" h="2691" extrusionOk="0">
                  <a:moveTo>
                    <a:pt x="1981" y="1"/>
                  </a:moveTo>
                  <a:cubicBezTo>
                    <a:pt x="1001" y="1"/>
                    <a:pt x="0" y="332"/>
                    <a:pt x="0" y="332"/>
                  </a:cubicBezTo>
                  <a:lnTo>
                    <a:pt x="0" y="2437"/>
                  </a:lnTo>
                  <a:cubicBezTo>
                    <a:pt x="0" y="2437"/>
                    <a:pt x="825" y="2690"/>
                    <a:pt x="1689" y="2690"/>
                  </a:cubicBezTo>
                  <a:cubicBezTo>
                    <a:pt x="2219" y="2690"/>
                    <a:pt x="2765" y="2595"/>
                    <a:pt x="3143" y="2286"/>
                  </a:cubicBezTo>
                  <a:cubicBezTo>
                    <a:pt x="4135" y="1475"/>
                    <a:pt x="3316" y="302"/>
                    <a:pt x="3037" y="182"/>
                  </a:cubicBezTo>
                  <a:cubicBezTo>
                    <a:pt x="2726" y="49"/>
                    <a:pt x="2355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366625" y="4501600"/>
              <a:ext cx="961750" cy="490300"/>
            </a:xfrm>
            <a:custGeom>
              <a:avLst/>
              <a:gdLst/>
              <a:ahLst/>
              <a:cxnLst/>
              <a:rect l="l" t="t" r="r" b="b"/>
              <a:pathLst>
                <a:path w="38470" h="19612" extrusionOk="0">
                  <a:moveTo>
                    <a:pt x="9480" y="0"/>
                  </a:moveTo>
                  <a:cubicBezTo>
                    <a:pt x="9113" y="0"/>
                    <a:pt x="8821" y="32"/>
                    <a:pt x="8631" y="102"/>
                  </a:cubicBezTo>
                  <a:cubicBezTo>
                    <a:pt x="6213" y="995"/>
                    <a:pt x="1099" y="4198"/>
                    <a:pt x="298" y="5210"/>
                  </a:cubicBezTo>
                  <a:cubicBezTo>
                    <a:pt x="0" y="5586"/>
                    <a:pt x="1561" y="7679"/>
                    <a:pt x="4178" y="7679"/>
                  </a:cubicBezTo>
                  <a:cubicBezTo>
                    <a:pt x="4705" y="7679"/>
                    <a:pt x="5275" y="7594"/>
                    <a:pt x="5881" y="7393"/>
                  </a:cubicBezTo>
                  <a:cubicBezTo>
                    <a:pt x="9499" y="6194"/>
                    <a:pt x="10224" y="5741"/>
                    <a:pt x="10224" y="5741"/>
                  </a:cubicBezTo>
                  <a:lnTo>
                    <a:pt x="16688" y="9315"/>
                  </a:lnTo>
                  <a:cubicBezTo>
                    <a:pt x="16688" y="9315"/>
                    <a:pt x="16662" y="17601"/>
                    <a:pt x="21130" y="19035"/>
                  </a:cubicBezTo>
                  <a:cubicBezTo>
                    <a:pt x="22456" y="19462"/>
                    <a:pt x="23866" y="19611"/>
                    <a:pt x="25193" y="19611"/>
                  </a:cubicBezTo>
                  <a:cubicBezTo>
                    <a:pt x="28339" y="19611"/>
                    <a:pt x="31022" y="18770"/>
                    <a:pt x="31022" y="18770"/>
                  </a:cubicBezTo>
                  <a:lnTo>
                    <a:pt x="38469" y="19088"/>
                  </a:lnTo>
                  <a:lnTo>
                    <a:pt x="38468" y="15260"/>
                  </a:lnTo>
                  <a:cubicBezTo>
                    <a:pt x="38454" y="15263"/>
                    <a:pt x="38425" y="15264"/>
                    <a:pt x="38383" y="15264"/>
                  </a:cubicBezTo>
                  <a:cubicBezTo>
                    <a:pt x="37625" y="15264"/>
                    <a:pt x="32565" y="14835"/>
                    <a:pt x="32565" y="14835"/>
                  </a:cubicBezTo>
                  <a:lnTo>
                    <a:pt x="19853" y="1911"/>
                  </a:lnTo>
                  <a:cubicBezTo>
                    <a:pt x="19853" y="1911"/>
                    <a:pt x="12353" y="0"/>
                    <a:pt x="9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364350" y="4563175"/>
              <a:ext cx="128125" cy="77650"/>
            </a:xfrm>
            <a:custGeom>
              <a:avLst/>
              <a:gdLst/>
              <a:ahLst/>
              <a:cxnLst/>
              <a:rect l="l" t="t" r="r" b="b"/>
              <a:pathLst>
                <a:path w="5125" h="3106" extrusionOk="0">
                  <a:moveTo>
                    <a:pt x="4191" y="1"/>
                  </a:moveTo>
                  <a:lnTo>
                    <a:pt x="0" y="2385"/>
                  </a:lnTo>
                  <a:cubicBezTo>
                    <a:pt x="0" y="2385"/>
                    <a:pt x="565" y="3105"/>
                    <a:pt x="1673" y="3105"/>
                  </a:cubicBezTo>
                  <a:cubicBezTo>
                    <a:pt x="1822" y="3105"/>
                    <a:pt x="1981" y="3092"/>
                    <a:pt x="2149" y="3063"/>
                  </a:cubicBezTo>
                  <a:cubicBezTo>
                    <a:pt x="3570" y="2814"/>
                    <a:pt x="5124" y="1194"/>
                    <a:pt x="5124" y="1194"/>
                  </a:cubicBezTo>
                  <a:lnTo>
                    <a:pt x="41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4188950" y="4792300"/>
              <a:ext cx="269775" cy="683125"/>
            </a:xfrm>
            <a:custGeom>
              <a:avLst/>
              <a:gdLst/>
              <a:ahLst/>
              <a:cxnLst/>
              <a:rect l="l" t="t" r="r" b="b"/>
              <a:pathLst>
                <a:path w="10791" h="27325" extrusionOk="0">
                  <a:moveTo>
                    <a:pt x="0" y="1"/>
                  </a:moveTo>
                  <a:lnTo>
                    <a:pt x="0" y="27324"/>
                  </a:lnTo>
                  <a:lnTo>
                    <a:pt x="10790" y="27324"/>
                  </a:lnTo>
                  <a:lnTo>
                    <a:pt x="1079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3083450" y="3030450"/>
              <a:ext cx="636400" cy="1036125"/>
            </a:xfrm>
            <a:custGeom>
              <a:avLst/>
              <a:gdLst/>
              <a:ahLst/>
              <a:cxnLst/>
              <a:rect l="l" t="t" r="r" b="b"/>
              <a:pathLst>
                <a:path w="25456" h="41445" extrusionOk="0">
                  <a:moveTo>
                    <a:pt x="13592" y="0"/>
                  </a:moveTo>
                  <a:cubicBezTo>
                    <a:pt x="7039" y="0"/>
                    <a:pt x="1727" y="5313"/>
                    <a:pt x="1727" y="11865"/>
                  </a:cubicBezTo>
                  <a:cubicBezTo>
                    <a:pt x="1727" y="11865"/>
                    <a:pt x="1" y="26103"/>
                    <a:pt x="25456" y="41444"/>
                  </a:cubicBezTo>
                  <a:lnTo>
                    <a:pt x="25456" y="11865"/>
                  </a:lnTo>
                  <a:cubicBezTo>
                    <a:pt x="25456" y="5313"/>
                    <a:pt x="20144" y="0"/>
                    <a:pt x="1359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1225950" y="409400"/>
              <a:ext cx="2477375" cy="2495250"/>
            </a:xfrm>
            <a:custGeom>
              <a:avLst/>
              <a:gdLst/>
              <a:ahLst/>
              <a:cxnLst/>
              <a:rect l="l" t="t" r="r" b="b"/>
              <a:pathLst>
                <a:path w="99095" h="99810" extrusionOk="0">
                  <a:moveTo>
                    <a:pt x="99095" y="0"/>
                  </a:moveTo>
                  <a:cubicBezTo>
                    <a:pt x="98938" y="0"/>
                    <a:pt x="98790" y="0"/>
                    <a:pt x="98635" y="10"/>
                  </a:cubicBezTo>
                  <a:cubicBezTo>
                    <a:pt x="97807" y="15"/>
                    <a:pt x="96985" y="37"/>
                    <a:pt x="96164" y="66"/>
                  </a:cubicBezTo>
                  <a:cubicBezTo>
                    <a:pt x="44310" y="1892"/>
                    <a:pt x="2528" y="43285"/>
                    <a:pt x="58" y="94969"/>
                  </a:cubicBezTo>
                  <a:cubicBezTo>
                    <a:pt x="51" y="95131"/>
                    <a:pt x="43" y="95286"/>
                    <a:pt x="37" y="95450"/>
                  </a:cubicBezTo>
                  <a:cubicBezTo>
                    <a:pt x="22" y="95827"/>
                    <a:pt x="9" y="96201"/>
                    <a:pt x="0" y="96577"/>
                  </a:cubicBezTo>
                  <a:cubicBezTo>
                    <a:pt x="256" y="96555"/>
                    <a:pt x="461" y="96328"/>
                    <a:pt x="461" y="96066"/>
                  </a:cubicBezTo>
                  <a:lnTo>
                    <a:pt x="461" y="95470"/>
                  </a:lnTo>
                  <a:cubicBezTo>
                    <a:pt x="461" y="95435"/>
                    <a:pt x="454" y="95399"/>
                    <a:pt x="454" y="95364"/>
                  </a:cubicBezTo>
                  <a:cubicBezTo>
                    <a:pt x="5515" y="94423"/>
                    <a:pt x="12205" y="93850"/>
                    <a:pt x="19538" y="93850"/>
                  </a:cubicBezTo>
                  <a:cubicBezTo>
                    <a:pt x="34129" y="93850"/>
                    <a:pt x="46170" y="96115"/>
                    <a:pt x="47961" y="99054"/>
                  </a:cubicBezTo>
                  <a:lnTo>
                    <a:pt x="47961" y="99060"/>
                  </a:lnTo>
                  <a:cubicBezTo>
                    <a:pt x="47791" y="99137"/>
                    <a:pt x="47678" y="99315"/>
                    <a:pt x="47678" y="99512"/>
                  </a:cubicBezTo>
                  <a:lnTo>
                    <a:pt x="47678" y="99809"/>
                  </a:lnTo>
                  <a:lnTo>
                    <a:pt x="48195" y="99809"/>
                  </a:lnTo>
                  <a:cubicBezTo>
                    <a:pt x="48195" y="99542"/>
                    <a:pt x="48195" y="99265"/>
                    <a:pt x="48202" y="98996"/>
                  </a:cubicBezTo>
                  <a:cubicBezTo>
                    <a:pt x="48414" y="46610"/>
                    <a:pt x="69475" y="3845"/>
                    <a:pt x="96114" y="234"/>
                  </a:cubicBezTo>
                  <a:cubicBezTo>
                    <a:pt x="96950" y="128"/>
                    <a:pt x="97791" y="51"/>
                    <a:pt x="98641" y="15"/>
                  </a:cubicBezTo>
                  <a:cubicBezTo>
                    <a:pt x="98790" y="9"/>
                    <a:pt x="98945" y="9"/>
                    <a:pt x="990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2430825" y="409225"/>
              <a:ext cx="3782925" cy="2495450"/>
            </a:xfrm>
            <a:custGeom>
              <a:avLst/>
              <a:gdLst/>
              <a:ahLst/>
              <a:cxnLst/>
              <a:rect l="l" t="t" r="r" b="b"/>
              <a:pathLst>
                <a:path w="151317" h="99818" extrusionOk="0">
                  <a:moveTo>
                    <a:pt x="51562" y="1"/>
                  </a:moveTo>
                  <a:cubicBezTo>
                    <a:pt x="51343" y="1"/>
                    <a:pt x="51116" y="1"/>
                    <a:pt x="50897" y="7"/>
                  </a:cubicBezTo>
                  <a:cubicBezTo>
                    <a:pt x="50747" y="14"/>
                    <a:pt x="50592" y="14"/>
                    <a:pt x="50444" y="21"/>
                  </a:cubicBezTo>
                  <a:lnTo>
                    <a:pt x="50422" y="21"/>
                  </a:lnTo>
                  <a:cubicBezTo>
                    <a:pt x="50216" y="29"/>
                    <a:pt x="50011" y="43"/>
                    <a:pt x="49807" y="56"/>
                  </a:cubicBezTo>
                  <a:cubicBezTo>
                    <a:pt x="49594" y="71"/>
                    <a:pt x="49389" y="85"/>
                    <a:pt x="49177" y="107"/>
                  </a:cubicBezTo>
                  <a:cubicBezTo>
                    <a:pt x="48966" y="120"/>
                    <a:pt x="48753" y="142"/>
                    <a:pt x="48548" y="171"/>
                  </a:cubicBezTo>
                  <a:cubicBezTo>
                    <a:pt x="48344" y="191"/>
                    <a:pt x="48131" y="220"/>
                    <a:pt x="47918" y="241"/>
                  </a:cubicBezTo>
                  <a:cubicBezTo>
                    <a:pt x="47791" y="262"/>
                    <a:pt x="47663" y="284"/>
                    <a:pt x="47535" y="297"/>
                  </a:cubicBezTo>
                  <a:cubicBezTo>
                    <a:pt x="47351" y="326"/>
                    <a:pt x="47161" y="354"/>
                    <a:pt x="46977" y="390"/>
                  </a:cubicBezTo>
                  <a:cubicBezTo>
                    <a:pt x="46758" y="425"/>
                    <a:pt x="46544" y="467"/>
                    <a:pt x="46325" y="510"/>
                  </a:cubicBezTo>
                  <a:cubicBezTo>
                    <a:pt x="46113" y="552"/>
                    <a:pt x="45901" y="595"/>
                    <a:pt x="45681" y="644"/>
                  </a:cubicBezTo>
                  <a:cubicBezTo>
                    <a:pt x="45468" y="686"/>
                    <a:pt x="45255" y="737"/>
                    <a:pt x="45044" y="793"/>
                  </a:cubicBezTo>
                  <a:cubicBezTo>
                    <a:pt x="44832" y="842"/>
                    <a:pt x="44612" y="899"/>
                    <a:pt x="44399" y="956"/>
                  </a:cubicBezTo>
                  <a:cubicBezTo>
                    <a:pt x="44138" y="1027"/>
                    <a:pt x="43869" y="1104"/>
                    <a:pt x="43600" y="1182"/>
                  </a:cubicBezTo>
                  <a:cubicBezTo>
                    <a:pt x="43415" y="1239"/>
                    <a:pt x="43232" y="1296"/>
                    <a:pt x="43048" y="1352"/>
                  </a:cubicBezTo>
                  <a:cubicBezTo>
                    <a:pt x="42864" y="1416"/>
                    <a:pt x="42687" y="1473"/>
                    <a:pt x="42502" y="1537"/>
                  </a:cubicBezTo>
                  <a:cubicBezTo>
                    <a:pt x="42291" y="1607"/>
                    <a:pt x="42079" y="1685"/>
                    <a:pt x="41873" y="1763"/>
                  </a:cubicBezTo>
                  <a:cubicBezTo>
                    <a:pt x="41442" y="1918"/>
                    <a:pt x="41016" y="2088"/>
                    <a:pt x="40584" y="2265"/>
                  </a:cubicBezTo>
                  <a:cubicBezTo>
                    <a:pt x="40188" y="2435"/>
                    <a:pt x="39799" y="2606"/>
                    <a:pt x="39402" y="2789"/>
                  </a:cubicBezTo>
                  <a:cubicBezTo>
                    <a:pt x="38278" y="3323"/>
                    <a:pt x="37181" y="3913"/>
                    <a:pt x="36118" y="4559"/>
                  </a:cubicBezTo>
                  <a:cubicBezTo>
                    <a:pt x="35905" y="4687"/>
                    <a:pt x="35686" y="4820"/>
                    <a:pt x="35474" y="4955"/>
                  </a:cubicBezTo>
                  <a:cubicBezTo>
                    <a:pt x="35262" y="5098"/>
                    <a:pt x="35041" y="5231"/>
                    <a:pt x="34829" y="5381"/>
                  </a:cubicBezTo>
                  <a:cubicBezTo>
                    <a:pt x="34618" y="5522"/>
                    <a:pt x="34404" y="5664"/>
                    <a:pt x="34192" y="5812"/>
                  </a:cubicBezTo>
                  <a:cubicBezTo>
                    <a:pt x="34001" y="5940"/>
                    <a:pt x="33809" y="6075"/>
                    <a:pt x="33626" y="6208"/>
                  </a:cubicBezTo>
                  <a:cubicBezTo>
                    <a:pt x="33435" y="6343"/>
                    <a:pt x="33250" y="6478"/>
                    <a:pt x="33066" y="6619"/>
                  </a:cubicBezTo>
                  <a:cubicBezTo>
                    <a:pt x="32692" y="6895"/>
                    <a:pt x="32323" y="7179"/>
                    <a:pt x="31954" y="7475"/>
                  </a:cubicBezTo>
                  <a:lnTo>
                    <a:pt x="31949" y="7475"/>
                  </a:lnTo>
                  <a:cubicBezTo>
                    <a:pt x="31580" y="7773"/>
                    <a:pt x="31212" y="8070"/>
                    <a:pt x="30850" y="8382"/>
                  </a:cubicBezTo>
                  <a:cubicBezTo>
                    <a:pt x="30497" y="8678"/>
                    <a:pt x="30150" y="8983"/>
                    <a:pt x="29802" y="9302"/>
                  </a:cubicBezTo>
                  <a:cubicBezTo>
                    <a:pt x="29782" y="9317"/>
                    <a:pt x="29763" y="9333"/>
                    <a:pt x="29747" y="9352"/>
                  </a:cubicBezTo>
                  <a:cubicBezTo>
                    <a:pt x="29391" y="9671"/>
                    <a:pt x="29038" y="10003"/>
                    <a:pt x="28692" y="10336"/>
                  </a:cubicBezTo>
                  <a:cubicBezTo>
                    <a:pt x="28515" y="10505"/>
                    <a:pt x="28337" y="10675"/>
                    <a:pt x="28160" y="10852"/>
                  </a:cubicBezTo>
                  <a:lnTo>
                    <a:pt x="27629" y="11384"/>
                  </a:lnTo>
                  <a:cubicBezTo>
                    <a:pt x="27452" y="11560"/>
                    <a:pt x="27275" y="11738"/>
                    <a:pt x="27105" y="11922"/>
                  </a:cubicBezTo>
                  <a:cubicBezTo>
                    <a:pt x="26759" y="12282"/>
                    <a:pt x="26419" y="12650"/>
                    <a:pt x="26065" y="13032"/>
                  </a:cubicBezTo>
                  <a:cubicBezTo>
                    <a:pt x="25711" y="13430"/>
                    <a:pt x="25357" y="13833"/>
                    <a:pt x="25004" y="14244"/>
                  </a:cubicBezTo>
                  <a:cubicBezTo>
                    <a:pt x="24345" y="15008"/>
                    <a:pt x="23694" y="15807"/>
                    <a:pt x="23049" y="16629"/>
                  </a:cubicBezTo>
                  <a:cubicBezTo>
                    <a:pt x="22561" y="17273"/>
                    <a:pt x="22065" y="17924"/>
                    <a:pt x="21583" y="18597"/>
                  </a:cubicBezTo>
                  <a:cubicBezTo>
                    <a:pt x="21428" y="18817"/>
                    <a:pt x="21265" y="19043"/>
                    <a:pt x="21110" y="19262"/>
                  </a:cubicBezTo>
                  <a:cubicBezTo>
                    <a:pt x="20946" y="19490"/>
                    <a:pt x="20791" y="19716"/>
                    <a:pt x="20635" y="19942"/>
                  </a:cubicBezTo>
                  <a:cubicBezTo>
                    <a:pt x="20557" y="20048"/>
                    <a:pt x="20486" y="20156"/>
                    <a:pt x="20416" y="20261"/>
                  </a:cubicBezTo>
                  <a:cubicBezTo>
                    <a:pt x="20176" y="20616"/>
                    <a:pt x="19935" y="20977"/>
                    <a:pt x="19701" y="21337"/>
                  </a:cubicBezTo>
                  <a:cubicBezTo>
                    <a:pt x="19389" y="21811"/>
                    <a:pt x="19086" y="22284"/>
                    <a:pt x="18781" y="22766"/>
                  </a:cubicBezTo>
                  <a:cubicBezTo>
                    <a:pt x="18477" y="23255"/>
                    <a:pt x="18179" y="23743"/>
                    <a:pt x="17881" y="24239"/>
                  </a:cubicBezTo>
                  <a:cubicBezTo>
                    <a:pt x="17436" y="24982"/>
                    <a:pt x="16997" y="25747"/>
                    <a:pt x="16565" y="26519"/>
                  </a:cubicBezTo>
                  <a:cubicBezTo>
                    <a:pt x="16134" y="27298"/>
                    <a:pt x="15701" y="28084"/>
                    <a:pt x="15285" y="28884"/>
                  </a:cubicBezTo>
                  <a:cubicBezTo>
                    <a:pt x="15079" y="29287"/>
                    <a:pt x="14867" y="29690"/>
                    <a:pt x="14668" y="30094"/>
                  </a:cubicBezTo>
                  <a:cubicBezTo>
                    <a:pt x="14456" y="30498"/>
                    <a:pt x="14257" y="30901"/>
                    <a:pt x="14060" y="31312"/>
                  </a:cubicBezTo>
                  <a:cubicBezTo>
                    <a:pt x="13790" y="31871"/>
                    <a:pt x="13522" y="32438"/>
                    <a:pt x="13253" y="33011"/>
                  </a:cubicBezTo>
                  <a:cubicBezTo>
                    <a:pt x="12991" y="33577"/>
                    <a:pt x="12729" y="34143"/>
                    <a:pt x="12474" y="34724"/>
                  </a:cubicBezTo>
                  <a:cubicBezTo>
                    <a:pt x="12220" y="35297"/>
                    <a:pt x="11964" y="35878"/>
                    <a:pt x="11716" y="36465"/>
                  </a:cubicBezTo>
                  <a:cubicBezTo>
                    <a:pt x="11214" y="37641"/>
                    <a:pt x="10732" y="38837"/>
                    <a:pt x="10258" y="40055"/>
                  </a:cubicBezTo>
                  <a:cubicBezTo>
                    <a:pt x="10023" y="40664"/>
                    <a:pt x="9790" y="41280"/>
                    <a:pt x="9564" y="41895"/>
                  </a:cubicBezTo>
                  <a:lnTo>
                    <a:pt x="9564" y="41910"/>
                  </a:lnTo>
                  <a:cubicBezTo>
                    <a:pt x="9522" y="42016"/>
                    <a:pt x="9487" y="42123"/>
                    <a:pt x="9444" y="42229"/>
                  </a:cubicBezTo>
                  <a:cubicBezTo>
                    <a:pt x="9259" y="42738"/>
                    <a:pt x="9069" y="43255"/>
                    <a:pt x="8892" y="43779"/>
                  </a:cubicBezTo>
                  <a:cubicBezTo>
                    <a:pt x="8700" y="44323"/>
                    <a:pt x="8509" y="44869"/>
                    <a:pt x="8326" y="45422"/>
                  </a:cubicBezTo>
                  <a:cubicBezTo>
                    <a:pt x="8297" y="45506"/>
                    <a:pt x="8269" y="45592"/>
                    <a:pt x="8240" y="45676"/>
                  </a:cubicBezTo>
                  <a:cubicBezTo>
                    <a:pt x="8234" y="45682"/>
                    <a:pt x="8232" y="45690"/>
                    <a:pt x="8233" y="45698"/>
                  </a:cubicBezTo>
                  <a:cubicBezTo>
                    <a:pt x="8021" y="46335"/>
                    <a:pt x="7808" y="46979"/>
                    <a:pt x="7604" y="47624"/>
                  </a:cubicBezTo>
                  <a:cubicBezTo>
                    <a:pt x="7399" y="48274"/>
                    <a:pt x="7193" y="48933"/>
                    <a:pt x="6995" y="49590"/>
                  </a:cubicBezTo>
                  <a:cubicBezTo>
                    <a:pt x="6826" y="50158"/>
                    <a:pt x="6663" y="50717"/>
                    <a:pt x="6492" y="51290"/>
                  </a:cubicBezTo>
                  <a:cubicBezTo>
                    <a:pt x="6464" y="51390"/>
                    <a:pt x="6435" y="51488"/>
                    <a:pt x="6407" y="51588"/>
                  </a:cubicBezTo>
                  <a:cubicBezTo>
                    <a:pt x="6237" y="52189"/>
                    <a:pt x="6066" y="52798"/>
                    <a:pt x="5904" y="53407"/>
                  </a:cubicBezTo>
                  <a:cubicBezTo>
                    <a:pt x="5862" y="53563"/>
                    <a:pt x="5819" y="53725"/>
                    <a:pt x="5776" y="53889"/>
                  </a:cubicBezTo>
                  <a:cubicBezTo>
                    <a:pt x="5615" y="54475"/>
                    <a:pt x="5458" y="55070"/>
                    <a:pt x="5310" y="55665"/>
                  </a:cubicBezTo>
                  <a:cubicBezTo>
                    <a:pt x="5133" y="56352"/>
                    <a:pt x="4963" y="57045"/>
                    <a:pt x="4792" y="57747"/>
                  </a:cubicBezTo>
                  <a:cubicBezTo>
                    <a:pt x="4622" y="58440"/>
                    <a:pt x="4460" y="59141"/>
                    <a:pt x="4304" y="59848"/>
                  </a:cubicBezTo>
                  <a:cubicBezTo>
                    <a:pt x="4141" y="60556"/>
                    <a:pt x="3985" y="61265"/>
                    <a:pt x="3837" y="61980"/>
                  </a:cubicBezTo>
                  <a:cubicBezTo>
                    <a:pt x="3825" y="62021"/>
                    <a:pt x="3815" y="62064"/>
                    <a:pt x="3808" y="62106"/>
                  </a:cubicBezTo>
                  <a:cubicBezTo>
                    <a:pt x="3519" y="63492"/>
                    <a:pt x="3242" y="64896"/>
                    <a:pt x="2981" y="66319"/>
                  </a:cubicBezTo>
                  <a:cubicBezTo>
                    <a:pt x="2846" y="67048"/>
                    <a:pt x="2711" y="67785"/>
                    <a:pt x="2590" y="68521"/>
                  </a:cubicBezTo>
                  <a:cubicBezTo>
                    <a:pt x="2464" y="69257"/>
                    <a:pt x="2343" y="70000"/>
                    <a:pt x="2223" y="70743"/>
                  </a:cubicBezTo>
                  <a:cubicBezTo>
                    <a:pt x="1755" y="73731"/>
                    <a:pt x="1352" y="76775"/>
                    <a:pt x="1033" y="79869"/>
                  </a:cubicBezTo>
                  <a:cubicBezTo>
                    <a:pt x="885" y="81297"/>
                    <a:pt x="750" y="82735"/>
                    <a:pt x="631" y="84187"/>
                  </a:cubicBezTo>
                  <a:cubicBezTo>
                    <a:pt x="616" y="84321"/>
                    <a:pt x="609" y="84456"/>
                    <a:pt x="602" y="84590"/>
                  </a:cubicBezTo>
                  <a:cubicBezTo>
                    <a:pt x="538" y="85362"/>
                    <a:pt x="482" y="86141"/>
                    <a:pt x="432" y="86919"/>
                  </a:cubicBezTo>
                  <a:cubicBezTo>
                    <a:pt x="339" y="88223"/>
                    <a:pt x="263" y="89531"/>
                    <a:pt x="213" y="90841"/>
                  </a:cubicBezTo>
                  <a:cubicBezTo>
                    <a:pt x="199" y="91047"/>
                    <a:pt x="191" y="91258"/>
                    <a:pt x="184" y="91465"/>
                  </a:cubicBezTo>
                  <a:cubicBezTo>
                    <a:pt x="170" y="91585"/>
                    <a:pt x="170" y="91696"/>
                    <a:pt x="162" y="91819"/>
                  </a:cubicBezTo>
                  <a:cubicBezTo>
                    <a:pt x="135" y="92582"/>
                    <a:pt x="113" y="93347"/>
                    <a:pt x="85" y="94119"/>
                  </a:cubicBezTo>
                  <a:cubicBezTo>
                    <a:pt x="33" y="95733"/>
                    <a:pt x="7" y="97361"/>
                    <a:pt x="7" y="99003"/>
                  </a:cubicBezTo>
                  <a:cubicBezTo>
                    <a:pt x="0" y="99273"/>
                    <a:pt x="0" y="99549"/>
                    <a:pt x="0" y="99817"/>
                  </a:cubicBezTo>
                  <a:lnTo>
                    <a:pt x="516" y="99817"/>
                  </a:lnTo>
                  <a:lnTo>
                    <a:pt x="516" y="99519"/>
                  </a:lnTo>
                  <a:cubicBezTo>
                    <a:pt x="516" y="99372"/>
                    <a:pt x="455" y="99232"/>
                    <a:pt x="346" y="99131"/>
                  </a:cubicBezTo>
                  <a:cubicBezTo>
                    <a:pt x="3325" y="96158"/>
                    <a:pt x="25115" y="93857"/>
                    <a:pt x="51557" y="93857"/>
                  </a:cubicBezTo>
                  <a:cubicBezTo>
                    <a:pt x="78026" y="93857"/>
                    <a:pt x="99823" y="96164"/>
                    <a:pt x="102775" y="99137"/>
                  </a:cubicBezTo>
                  <a:cubicBezTo>
                    <a:pt x="102667" y="99235"/>
                    <a:pt x="102606" y="99374"/>
                    <a:pt x="102604" y="99519"/>
                  </a:cubicBezTo>
                  <a:lnTo>
                    <a:pt x="102604" y="99816"/>
                  </a:lnTo>
                  <a:lnTo>
                    <a:pt x="103639" y="99816"/>
                  </a:lnTo>
                  <a:lnTo>
                    <a:pt x="103639" y="99519"/>
                  </a:lnTo>
                  <a:cubicBezTo>
                    <a:pt x="103639" y="99322"/>
                    <a:pt x="103525" y="99144"/>
                    <a:pt x="103354" y="99067"/>
                  </a:cubicBezTo>
                  <a:cubicBezTo>
                    <a:pt x="105196" y="96129"/>
                    <a:pt x="117676" y="93856"/>
                    <a:pt x="132799" y="93856"/>
                  </a:cubicBezTo>
                  <a:cubicBezTo>
                    <a:pt x="139593" y="93856"/>
                    <a:pt x="145859" y="94316"/>
                    <a:pt x="150863" y="95088"/>
                  </a:cubicBezTo>
                  <a:lnTo>
                    <a:pt x="150863" y="95627"/>
                  </a:lnTo>
                  <a:cubicBezTo>
                    <a:pt x="150863" y="95896"/>
                    <a:pt x="151055" y="96107"/>
                    <a:pt x="151317" y="96136"/>
                  </a:cubicBezTo>
                  <a:cubicBezTo>
                    <a:pt x="151303" y="95811"/>
                    <a:pt x="151289" y="95477"/>
                    <a:pt x="151272" y="95152"/>
                  </a:cubicBezTo>
                  <a:cubicBezTo>
                    <a:pt x="151266" y="94953"/>
                    <a:pt x="151251" y="94748"/>
                    <a:pt x="151244" y="94542"/>
                  </a:cubicBezTo>
                  <a:lnTo>
                    <a:pt x="151244" y="94535"/>
                  </a:lnTo>
                  <a:cubicBezTo>
                    <a:pt x="148547" y="42907"/>
                    <a:pt x="106625" y="1664"/>
                    <a:pt x="54713" y="56"/>
                  </a:cubicBezTo>
                  <a:cubicBezTo>
                    <a:pt x="54713" y="54"/>
                    <a:pt x="54712" y="53"/>
                    <a:pt x="54711" y="53"/>
                  </a:cubicBezTo>
                  <a:cubicBezTo>
                    <a:pt x="54709" y="53"/>
                    <a:pt x="54705" y="56"/>
                    <a:pt x="54705" y="56"/>
                  </a:cubicBezTo>
                  <a:cubicBezTo>
                    <a:pt x="53905" y="29"/>
                    <a:pt x="53106" y="14"/>
                    <a:pt x="52299" y="7"/>
                  </a:cubicBezTo>
                  <a:lnTo>
                    <a:pt x="52228" y="7"/>
                  </a:lnTo>
                  <a:cubicBezTo>
                    <a:pt x="52009" y="1"/>
                    <a:pt x="51781" y="1"/>
                    <a:pt x="515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2430825" y="409225"/>
              <a:ext cx="2578075" cy="2495450"/>
            </a:xfrm>
            <a:custGeom>
              <a:avLst/>
              <a:gdLst/>
              <a:ahLst/>
              <a:cxnLst/>
              <a:rect l="l" t="t" r="r" b="b"/>
              <a:pathLst>
                <a:path w="103123" h="99818" extrusionOk="0">
                  <a:moveTo>
                    <a:pt x="51562" y="1"/>
                  </a:moveTo>
                  <a:cubicBezTo>
                    <a:pt x="51342" y="1"/>
                    <a:pt x="51116" y="1"/>
                    <a:pt x="50895" y="7"/>
                  </a:cubicBezTo>
                  <a:cubicBezTo>
                    <a:pt x="50747" y="16"/>
                    <a:pt x="50592" y="16"/>
                    <a:pt x="50444" y="21"/>
                  </a:cubicBezTo>
                  <a:lnTo>
                    <a:pt x="50422" y="21"/>
                  </a:lnTo>
                  <a:cubicBezTo>
                    <a:pt x="50216" y="29"/>
                    <a:pt x="50011" y="43"/>
                    <a:pt x="49805" y="56"/>
                  </a:cubicBezTo>
                  <a:cubicBezTo>
                    <a:pt x="49594" y="71"/>
                    <a:pt x="49389" y="86"/>
                    <a:pt x="49177" y="107"/>
                  </a:cubicBezTo>
                  <a:cubicBezTo>
                    <a:pt x="48964" y="120"/>
                    <a:pt x="48752" y="142"/>
                    <a:pt x="48546" y="171"/>
                  </a:cubicBezTo>
                  <a:cubicBezTo>
                    <a:pt x="48342" y="192"/>
                    <a:pt x="48130" y="220"/>
                    <a:pt x="47918" y="241"/>
                  </a:cubicBezTo>
                  <a:cubicBezTo>
                    <a:pt x="47790" y="263"/>
                    <a:pt x="47663" y="284"/>
                    <a:pt x="47535" y="297"/>
                  </a:cubicBezTo>
                  <a:cubicBezTo>
                    <a:pt x="47351" y="326"/>
                    <a:pt x="47159" y="354"/>
                    <a:pt x="46976" y="390"/>
                  </a:cubicBezTo>
                  <a:cubicBezTo>
                    <a:pt x="46757" y="425"/>
                    <a:pt x="46544" y="467"/>
                    <a:pt x="46325" y="510"/>
                  </a:cubicBezTo>
                  <a:cubicBezTo>
                    <a:pt x="46113" y="553"/>
                    <a:pt x="45901" y="595"/>
                    <a:pt x="45681" y="644"/>
                  </a:cubicBezTo>
                  <a:cubicBezTo>
                    <a:pt x="45468" y="688"/>
                    <a:pt x="45255" y="737"/>
                    <a:pt x="45043" y="794"/>
                  </a:cubicBezTo>
                  <a:cubicBezTo>
                    <a:pt x="44831" y="843"/>
                    <a:pt x="44612" y="900"/>
                    <a:pt x="44399" y="956"/>
                  </a:cubicBezTo>
                  <a:cubicBezTo>
                    <a:pt x="44137" y="1027"/>
                    <a:pt x="43869" y="1104"/>
                    <a:pt x="43599" y="1183"/>
                  </a:cubicBezTo>
                  <a:cubicBezTo>
                    <a:pt x="43232" y="1296"/>
                    <a:pt x="42863" y="1409"/>
                    <a:pt x="42502" y="1537"/>
                  </a:cubicBezTo>
                  <a:cubicBezTo>
                    <a:pt x="42290" y="1608"/>
                    <a:pt x="42077" y="1685"/>
                    <a:pt x="41872" y="1763"/>
                  </a:cubicBezTo>
                  <a:cubicBezTo>
                    <a:pt x="41441" y="1918"/>
                    <a:pt x="41016" y="2088"/>
                    <a:pt x="40584" y="2265"/>
                  </a:cubicBezTo>
                  <a:cubicBezTo>
                    <a:pt x="40187" y="2435"/>
                    <a:pt x="39798" y="2606"/>
                    <a:pt x="39402" y="2789"/>
                  </a:cubicBezTo>
                  <a:cubicBezTo>
                    <a:pt x="37583" y="3651"/>
                    <a:pt x="35841" y="4662"/>
                    <a:pt x="34192" y="5812"/>
                  </a:cubicBezTo>
                  <a:cubicBezTo>
                    <a:pt x="34001" y="5940"/>
                    <a:pt x="33809" y="6075"/>
                    <a:pt x="33626" y="6208"/>
                  </a:cubicBezTo>
                  <a:cubicBezTo>
                    <a:pt x="33434" y="6343"/>
                    <a:pt x="33250" y="6478"/>
                    <a:pt x="33066" y="6619"/>
                  </a:cubicBezTo>
                  <a:cubicBezTo>
                    <a:pt x="31572" y="7724"/>
                    <a:pt x="30114" y="8970"/>
                    <a:pt x="28691" y="10336"/>
                  </a:cubicBezTo>
                  <a:cubicBezTo>
                    <a:pt x="28514" y="10506"/>
                    <a:pt x="28337" y="10676"/>
                    <a:pt x="28160" y="10852"/>
                  </a:cubicBezTo>
                  <a:lnTo>
                    <a:pt x="27629" y="11384"/>
                  </a:lnTo>
                  <a:cubicBezTo>
                    <a:pt x="27452" y="11561"/>
                    <a:pt x="27275" y="11738"/>
                    <a:pt x="27105" y="11922"/>
                  </a:cubicBezTo>
                  <a:cubicBezTo>
                    <a:pt x="26751" y="12282"/>
                    <a:pt x="26411" y="12658"/>
                    <a:pt x="26065" y="13034"/>
                  </a:cubicBezTo>
                  <a:cubicBezTo>
                    <a:pt x="25711" y="13430"/>
                    <a:pt x="25357" y="13833"/>
                    <a:pt x="25004" y="14244"/>
                  </a:cubicBezTo>
                  <a:cubicBezTo>
                    <a:pt x="24345" y="15008"/>
                    <a:pt x="23693" y="15807"/>
                    <a:pt x="23049" y="16629"/>
                  </a:cubicBezTo>
                  <a:cubicBezTo>
                    <a:pt x="22561" y="17273"/>
                    <a:pt x="22065" y="17924"/>
                    <a:pt x="21583" y="18597"/>
                  </a:cubicBezTo>
                  <a:cubicBezTo>
                    <a:pt x="21428" y="18817"/>
                    <a:pt x="21265" y="19044"/>
                    <a:pt x="21110" y="19263"/>
                  </a:cubicBezTo>
                  <a:cubicBezTo>
                    <a:pt x="20946" y="19490"/>
                    <a:pt x="20791" y="19716"/>
                    <a:pt x="20635" y="19943"/>
                  </a:cubicBezTo>
                  <a:cubicBezTo>
                    <a:pt x="20557" y="20050"/>
                    <a:pt x="20486" y="20156"/>
                    <a:pt x="20416" y="20262"/>
                  </a:cubicBezTo>
                  <a:cubicBezTo>
                    <a:pt x="20176" y="20616"/>
                    <a:pt x="19935" y="20977"/>
                    <a:pt x="19701" y="21339"/>
                  </a:cubicBezTo>
                  <a:cubicBezTo>
                    <a:pt x="19389" y="21811"/>
                    <a:pt x="19086" y="22286"/>
                    <a:pt x="18781" y="22768"/>
                  </a:cubicBezTo>
                  <a:cubicBezTo>
                    <a:pt x="18477" y="23256"/>
                    <a:pt x="18179" y="23743"/>
                    <a:pt x="17881" y="24239"/>
                  </a:cubicBezTo>
                  <a:cubicBezTo>
                    <a:pt x="17436" y="24983"/>
                    <a:pt x="16997" y="25748"/>
                    <a:pt x="16565" y="26519"/>
                  </a:cubicBezTo>
                  <a:cubicBezTo>
                    <a:pt x="16134" y="27298"/>
                    <a:pt x="15701" y="28084"/>
                    <a:pt x="15283" y="28884"/>
                  </a:cubicBezTo>
                  <a:cubicBezTo>
                    <a:pt x="15079" y="29287"/>
                    <a:pt x="14867" y="29691"/>
                    <a:pt x="14668" y="30095"/>
                  </a:cubicBezTo>
                  <a:cubicBezTo>
                    <a:pt x="14456" y="30498"/>
                    <a:pt x="14257" y="30901"/>
                    <a:pt x="14060" y="31312"/>
                  </a:cubicBezTo>
                  <a:cubicBezTo>
                    <a:pt x="13790" y="31871"/>
                    <a:pt x="13522" y="32438"/>
                    <a:pt x="13253" y="33011"/>
                  </a:cubicBezTo>
                  <a:cubicBezTo>
                    <a:pt x="12990" y="33578"/>
                    <a:pt x="12729" y="34144"/>
                    <a:pt x="12474" y="34724"/>
                  </a:cubicBezTo>
                  <a:cubicBezTo>
                    <a:pt x="12218" y="35298"/>
                    <a:pt x="11964" y="35878"/>
                    <a:pt x="11716" y="36466"/>
                  </a:cubicBezTo>
                  <a:cubicBezTo>
                    <a:pt x="11214" y="37641"/>
                    <a:pt x="10732" y="38837"/>
                    <a:pt x="10258" y="40055"/>
                  </a:cubicBezTo>
                  <a:cubicBezTo>
                    <a:pt x="10023" y="40664"/>
                    <a:pt x="9790" y="41280"/>
                    <a:pt x="9564" y="41897"/>
                  </a:cubicBezTo>
                  <a:lnTo>
                    <a:pt x="9564" y="41910"/>
                  </a:lnTo>
                  <a:cubicBezTo>
                    <a:pt x="9330" y="42527"/>
                    <a:pt x="9111" y="43150"/>
                    <a:pt x="8892" y="43779"/>
                  </a:cubicBezTo>
                  <a:cubicBezTo>
                    <a:pt x="8666" y="44409"/>
                    <a:pt x="8452" y="45039"/>
                    <a:pt x="8240" y="45676"/>
                  </a:cubicBezTo>
                  <a:cubicBezTo>
                    <a:pt x="8234" y="45682"/>
                    <a:pt x="8232" y="45690"/>
                    <a:pt x="8233" y="45698"/>
                  </a:cubicBezTo>
                  <a:cubicBezTo>
                    <a:pt x="8021" y="46335"/>
                    <a:pt x="7808" y="46979"/>
                    <a:pt x="7604" y="47624"/>
                  </a:cubicBezTo>
                  <a:cubicBezTo>
                    <a:pt x="7399" y="48274"/>
                    <a:pt x="7193" y="48933"/>
                    <a:pt x="6995" y="49590"/>
                  </a:cubicBezTo>
                  <a:cubicBezTo>
                    <a:pt x="6826" y="50158"/>
                    <a:pt x="6663" y="50717"/>
                    <a:pt x="6492" y="51290"/>
                  </a:cubicBezTo>
                  <a:cubicBezTo>
                    <a:pt x="6245" y="52146"/>
                    <a:pt x="6004" y="53011"/>
                    <a:pt x="5778" y="53889"/>
                  </a:cubicBezTo>
                  <a:cubicBezTo>
                    <a:pt x="5615" y="54475"/>
                    <a:pt x="5458" y="55070"/>
                    <a:pt x="5310" y="55665"/>
                  </a:cubicBezTo>
                  <a:cubicBezTo>
                    <a:pt x="5134" y="56352"/>
                    <a:pt x="4964" y="57045"/>
                    <a:pt x="4794" y="57747"/>
                  </a:cubicBezTo>
                  <a:cubicBezTo>
                    <a:pt x="4624" y="58440"/>
                    <a:pt x="4460" y="59141"/>
                    <a:pt x="4305" y="59848"/>
                  </a:cubicBezTo>
                  <a:cubicBezTo>
                    <a:pt x="4135" y="60600"/>
                    <a:pt x="3965" y="61350"/>
                    <a:pt x="3810" y="62106"/>
                  </a:cubicBezTo>
                  <a:cubicBezTo>
                    <a:pt x="3519" y="63492"/>
                    <a:pt x="3242" y="64896"/>
                    <a:pt x="2981" y="66319"/>
                  </a:cubicBezTo>
                  <a:cubicBezTo>
                    <a:pt x="2846" y="67048"/>
                    <a:pt x="2711" y="67785"/>
                    <a:pt x="2592" y="68521"/>
                  </a:cubicBezTo>
                  <a:cubicBezTo>
                    <a:pt x="2464" y="69257"/>
                    <a:pt x="2344" y="70000"/>
                    <a:pt x="2224" y="70743"/>
                  </a:cubicBezTo>
                  <a:cubicBezTo>
                    <a:pt x="1756" y="73731"/>
                    <a:pt x="1353" y="76775"/>
                    <a:pt x="1035" y="79869"/>
                  </a:cubicBezTo>
                  <a:cubicBezTo>
                    <a:pt x="885" y="81297"/>
                    <a:pt x="752" y="82735"/>
                    <a:pt x="631" y="84187"/>
                  </a:cubicBezTo>
                  <a:cubicBezTo>
                    <a:pt x="553" y="85094"/>
                    <a:pt x="489" y="86006"/>
                    <a:pt x="432" y="86919"/>
                  </a:cubicBezTo>
                  <a:cubicBezTo>
                    <a:pt x="324" y="88427"/>
                    <a:pt x="241" y="89942"/>
                    <a:pt x="185" y="91465"/>
                  </a:cubicBezTo>
                  <a:cubicBezTo>
                    <a:pt x="170" y="91585"/>
                    <a:pt x="170" y="91696"/>
                    <a:pt x="164" y="91819"/>
                  </a:cubicBezTo>
                  <a:cubicBezTo>
                    <a:pt x="135" y="92582"/>
                    <a:pt x="113" y="93347"/>
                    <a:pt x="86" y="94119"/>
                  </a:cubicBezTo>
                  <a:cubicBezTo>
                    <a:pt x="34" y="95733"/>
                    <a:pt x="9" y="97361"/>
                    <a:pt x="9" y="99003"/>
                  </a:cubicBezTo>
                  <a:cubicBezTo>
                    <a:pt x="0" y="99273"/>
                    <a:pt x="0" y="99549"/>
                    <a:pt x="0" y="99817"/>
                  </a:cubicBezTo>
                  <a:lnTo>
                    <a:pt x="518" y="99817"/>
                  </a:lnTo>
                  <a:lnTo>
                    <a:pt x="518" y="99519"/>
                  </a:lnTo>
                  <a:cubicBezTo>
                    <a:pt x="516" y="99372"/>
                    <a:pt x="455" y="99232"/>
                    <a:pt x="347" y="99131"/>
                  </a:cubicBezTo>
                  <a:cubicBezTo>
                    <a:pt x="3327" y="96158"/>
                    <a:pt x="25117" y="93857"/>
                    <a:pt x="51557" y="93857"/>
                  </a:cubicBezTo>
                  <a:cubicBezTo>
                    <a:pt x="78026" y="93857"/>
                    <a:pt x="99824" y="96164"/>
                    <a:pt x="102776" y="99137"/>
                  </a:cubicBezTo>
                  <a:cubicBezTo>
                    <a:pt x="102667" y="99235"/>
                    <a:pt x="102606" y="99374"/>
                    <a:pt x="102606" y="99519"/>
                  </a:cubicBezTo>
                  <a:lnTo>
                    <a:pt x="102606" y="99816"/>
                  </a:lnTo>
                  <a:lnTo>
                    <a:pt x="103123" y="99816"/>
                  </a:lnTo>
                  <a:cubicBezTo>
                    <a:pt x="103123" y="99549"/>
                    <a:pt x="103123" y="99272"/>
                    <a:pt x="103112" y="99002"/>
                  </a:cubicBezTo>
                  <a:cubicBezTo>
                    <a:pt x="102900" y="46362"/>
                    <a:pt x="81634" y="3434"/>
                    <a:pt x="54818" y="192"/>
                  </a:cubicBezTo>
                  <a:cubicBezTo>
                    <a:pt x="53982" y="92"/>
                    <a:pt x="53140" y="36"/>
                    <a:pt x="52299" y="7"/>
                  </a:cubicBezTo>
                  <a:lnTo>
                    <a:pt x="52227" y="7"/>
                  </a:lnTo>
                  <a:cubicBezTo>
                    <a:pt x="52007" y="1"/>
                    <a:pt x="51781" y="1"/>
                    <a:pt x="51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1212675" y="2785325"/>
              <a:ext cx="26525" cy="41575"/>
            </a:xfrm>
            <a:custGeom>
              <a:avLst/>
              <a:gdLst/>
              <a:ahLst/>
              <a:cxnLst/>
              <a:rect l="l" t="t" r="r" b="b"/>
              <a:pathLst>
                <a:path w="1061" h="1663" extrusionOk="0">
                  <a:moveTo>
                    <a:pt x="524" y="0"/>
                  </a:moveTo>
                  <a:cubicBezTo>
                    <a:pt x="236" y="0"/>
                    <a:pt x="1" y="234"/>
                    <a:pt x="2" y="523"/>
                  </a:cubicBezTo>
                  <a:lnTo>
                    <a:pt x="2" y="1133"/>
                  </a:lnTo>
                  <a:cubicBezTo>
                    <a:pt x="1" y="1424"/>
                    <a:pt x="236" y="1662"/>
                    <a:pt x="529" y="1662"/>
                  </a:cubicBezTo>
                  <a:cubicBezTo>
                    <a:pt x="530" y="1662"/>
                    <a:pt x="531" y="1662"/>
                    <a:pt x="531" y="1662"/>
                  </a:cubicBezTo>
                  <a:cubicBezTo>
                    <a:pt x="535" y="1662"/>
                    <a:pt x="538" y="1662"/>
                    <a:pt x="541" y="1662"/>
                  </a:cubicBezTo>
                  <a:cubicBezTo>
                    <a:pt x="557" y="1662"/>
                    <a:pt x="573" y="1660"/>
                    <a:pt x="589" y="1655"/>
                  </a:cubicBezTo>
                  <a:cubicBezTo>
                    <a:pt x="850" y="1634"/>
                    <a:pt x="1061" y="1401"/>
                    <a:pt x="1061" y="1133"/>
                  </a:cubicBezTo>
                  <a:lnTo>
                    <a:pt x="1061" y="523"/>
                  </a:lnTo>
                  <a:cubicBezTo>
                    <a:pt x="1061" y="486"/>
                    <a:pt x="1053" y="451"/>
                    <a:pt x="1053" y="414"/>
                  </a:cubicBezTo>
                  <a:cubicBezTo>
                    <a:pt x="1009" y="219"/>
                    <a:pt x="851" y="59"/>
                    <a:pt x="647" y="8"/>
                  </a:cubicBezTo>
                  <a:cubicBezTo>
                    <a:pt x="610" y="8"/>
                    <a:pt x="567" y="0"/>
                    <a:pt x="531" y="0"/>
                  </a:cubicBezTo>
                  <a:cubicBezTo>
                    <a:pt x="529" y="0"/>
                    <a:pt x="52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2417525" y="2877800"/>
              <a:ext cx="26700" cy="41750"/>
            </a:xfrm>
            <a:custGeom>
              <a:avLst/>
              <a:gdLst/>
              <a:ahLst/>
              <a:cxnLst/>
              <a:rect l="l" t="t" r="r" b="b"/>
              <a:pathLst>
                <a:path w="1068" h="1670" extrusionOk="0">
                  <a:moveTo>
                    <a:pt x="532" y="1"/>
                  </a:moveTo>
                  <a:cubicBezTo>
                    <a:pt x="449" y="1"/>
                    <a:pt x="368" y="21"/>
                    <a:pt x="293" y="59"/>
                  </a:cubicBezTo>
                  <a:lnTo>
                    <a:pt x="293" y="66"/>
                  </a:lnTo>
                  <a:cubicBezTo>
                    <a:pt x="115" y="150"/>
                    <a:pt x="2" y="331"/>
                    <a:pt x="3" y="530"/>
                  </a:cubicBezTo>
                  <a:lnTo>
                    <a:pt x="3" y="1140"/>
                  </a:lnTo>
                  <a:cubicBezTo>
                    <a:pt x="0" y="1337"/>
                    <a:pt x="115" y="1518"/>
                    <a:pt x="293" y="1604"/>
                  </a:cubicBezTo>
                  <a:lnTo>
                    <a:pt x="293" y="1611"/>
                  </a:lnTo>
                  <a:cubicBezTo>
                    <a:pt x="366" y="1649"/>
                    <a:pt x="449" y="1669"/>
                    <a:pt x="532" y="1669"/>
                  </a:cubicBezTo>
                  <a:cubicBezTo>
                    <a:pt x="536" y="1669"/>
                    <a:pt x="539" y="1669"/>
                    <a:pt x="542" y="1669"/>
                  </a:cubicBezTo>
                  <a:cubicBezTo>
                    <a:pt x="833" y="1669"/>
                    <a:pt x="1067" y="1430"/>
                    <a:pt x="1062" y="1140"/>
                  </a:cubicBezTo>
                  <a:lnTo>
                    <a:pt x="1062" y="530"/>
                  </a:lnTo>
                  <a:cubicBezTo>
                    <a:pt x="1060" y="379"/>
                    <a:pt x="998" y="235"/>
                    <a:pt x="888" y="130"/>
                  </a:cubicBezTo>
                  <a:cubicBezTo>
                    <a:pt x="791" y="47"/>
                    <a:pt x="667" y="1"/>
                    <a:pt x="5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4995650" y="2877800"/>
              <a:ext cx="26525" cy="41750"/>
            </a:xfrm>
            <a:custGeom>
              <a:avLst/>
              <a:gdLst/>
              <a:ahLst/>
              <a:cxnLst/>
              <a:rect l="l" t="t" r="r" b="b"/>
              <a:pathLst>
                <a:path w="1061" h="1670" extrusionOk="0">
                  <a:moveTo>
                    <a:pt x="537" y="0"/>
                  </a:moveTo>
                  <a:cubicBezTo>
                    <a:pt x="535" y="0"/>
                    <a:pt x="532" y="0"/>
                    <a:pt x="530" y="1"/>
                  </a:cubicBezTo>
                  <a:lnTo>
                    <a:pt x="522" y="1"/>
                  </a:lnTo>
                  <a:cubicBezTo>
                    <a:pt x="393" y="2"/>
                    <a:pt x="269" y="51"/>
                    <a:pt x="173" y="138"/>
                  </a:cubicBezTo>
                  <a:cubicBezTo>
                    <a:pt x="63" y="239"/>
                    <a:pt x="1" y="380"/>
                    <a:pt x="1" y="530"/>
                  </a:cubicBezTo>
                  <a:lnTo>
                    <a:pt x="1" y="1140"/>
                  </a:lnTo>
                  <a:cubicBezTo>
                    <a:pt x="1" y="1288"/>
                    <a:pt x="63" y="1430"/>
                    <a:pt x="173" y="1530"/>
                  </a:cubicBezTo>
                  <a:cubicBezTo>
                    <a:pt x="269" y="1619"/>
                    <a:pt x="395" y="1669"/>
                    <a:pt x="525" y="1669"/>
                  </a:cubicBezTo>
                  <a:cubicBezTo>
                    <a:pt x="527" y="1669"/>
                    <a:pt x="528" y="1669"/>
                    <a:pt x="530" y="1669"/>
                  </a:cubicBezTo>
                  <a:cubicBezTo>
                    <a:pt x="532" y="1669"/>
                    <a:pt x="535" y="1669"/>
                    <a:pt x="537" y="1669"/>
                  </a:cubicBezTo>
                  <a:cubicBezTo>
                    <a:pt x="619" y="1669"/>
                    <a:pt x="699" y="1646"/>
                    <a:pt x="770" y="1604"/>
                  </a:cubicBezTo>
                  <a:cubicBezTo>
                    <a:pt x="948" y="1518"/>
                    <a:pt x="1061" y="1337"/>
                    <a:pt x="1058" y="1140"/>
                  </a:cubicBezTo>
                  <a:lnTo>
                    <a:pt x="1058" y="530"/>
                  </a:lnTo>
                  <a:cubicBezTo>
                    <a:pt x="1061" y="333"/>
                    <a:pt x="948" y="152"/>
                    <a:pt x="770" y="66"/>
                  </a:cubicBezTo>
                  <a:cubicBezTo>
                    <a:pt x="699" y="24"/>
                    <a:pt x="619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6194375" y="2783100"/>
              <a:ext cx="26350" cy="41550"/>
            </a:xfrm>
            <a:custGeom>
              <a:avLst/>
              <a:gdLst/>
              <a:ahLst/>
              <a:cxnLst/>
              <a:rect l="l" t="t" r="r" b="b"/>
              <a:pathLst>
                <a:path w="1054" h="1662" extrusionOk="0">
                  <a:moveTo>
                    <a:pt x="530" y="1"/>
                  </a:moveTo>
                  <a:cubicBezTo>
                    <a:pt x="483" y="2"/>
                    <a:pt x="437" y="6"/>
                    <a:pt x="391" y="14"/>
                  </a:cubicBezTo>
                  <a:lnTo>
                    <a:pt x="391" y="23"/>
                  </a:lnTo>
                  <a:cubicBezTo>
                    <a:pt x="161" y="82"/>
                    <a:pt x="0" y="291"/>
                    <a:pt x="0" y="529"/>
                  </a:cubicBezTo>
                  <a:lnTo>
                    <a:pt x="0" y="1132"/>
                  </a:lnTo>
                  <a:cubicBezTo>
                    <a:pt x="0" y="1408"/>
                    <a:pt x="195" y="1626"/>
                    <a:pt x="464" y="1653"/>
                  </a:cubicBezTo>
                  <a:cubicBezTo>
                    <a:pt x="482" y="1659"/>
                    <a:pt x="500" y="1662"/>
                    <a:pt x="519" y="1662"/>
                  </a:cubicBezTo>
                  <a:cubicBezTo>
                    <a:pt x="522" y="1662"/>
                    <a:pt x="526" y="1661"/>
                    <a:pt x="530" y="1661"/>
                  </a:cubicBezTo>
                  <a:cubicBezTo>
                    <a:pt x="819" y="1661"/>
                    <a:pt x="1052" y="1430"/>
                    <a:pt x="1052" y="1133"/>
                  </a:cubicBezTo>
                  <a:lnTo>
                    <a:pt x="1052" y="530"/>
                  </a:lnTo>
                  <a:cubicBezTo>
                    <a:pt x="1054" y="239"/>
                    <a:pt x="819" y="4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3627900" y="401500"/>
              <a:ext cx="173700" cy="24350"/>
            </a:xfrm>
            <a:custGeom>
              <a:avLst/>
              <a:gdLst/>
              <a:ahLst/>
              <a:cxnLst/>
              <a:rect l="l" t="t" r="r" b="b"/>
              <a:pathLst>
                <a:path w="6948" h="974" extrusionOk="0">
                  <a:moveTo>
                    <a:pt x="3474" y="1"/>
                  </a:moveTo>
                  <a:cubicBezTo>
                    <a:pt x="1556" y="1"/>
                    <a:pt x="1" y="218"/>
                    <a:pt x="1" y="488"/>
                  </a:cubicBezTo>
                  <a:cubicBezTo>
                    <a:pt x="1" y="756"/>
                    <a:pt x="1556" y="974"/>
                    <a:pt x="3474" y="974"/>
                  </a:cubicBezTo>
                  <a:cubicBezTo>
                    <a:pt x="5392" y="974"/>
                    <a:pt x="6947" y="756"/>
                    <a:pt x="6947" y="488"/>
                  </a:cubicBezTo>
                  <a:cubicBezTo>
                    <a:pt x="6947" y="220"/>
                    <a:pt x="5392" y="1"/>
                    <a:pt x="3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3687400" y="238125"/>
              <a:ext cx="54650" cy="179600"/>
            </a:xfrm>
            <a:custGeom>
              <a:avLst/>
              <a:gdLst/>
              <a:ahLst/>
              <a:cxnLst/>
              <a:rect l="l" t="t" r="r" b="b"/>
              <a:pathLst>
                <a:path w="2186" h="7184" extrusionOk="0">
                  <a:moveTo>
                    <a:pt x="1086" y="0"/>
                  </a:moveTo>
                  <a:cubicBezTo>
                    <a:pt x="646" y="0"/>
                    <a:pt x="289" y="357"/>
                    <a:pt x="289" y="796"/>
                  </a:cubicBezTo>
                  <a:lnTo>
                    <a:pt x="1" y="6492"/>
                  </a:lnTo>
                  <a:cubicBezTo>
                    <a:pt x="1" y="6932"/>
                    <a:pt x="646" y="7183"/>
                    <a:pt x="1086" y="7183"/>
                  </a:cubicBezTo>
                  <a:cubicBezTo>
                    <a:pt x="1525" y="7183"/>
                    <a:pt x="2185" y="6952"/>
                    <a:pt x="2185" y="6512"/>
                  </a:cubicBezTo>
                  <a:lnTo>
                    <a:pt x="1882" y="796"/>
                  </a:lnTo>
                  <a:cubicBezTo>
                    <a:pt x="1882" y="357"/>
                    <a:pt x="1525" y="0"/>
                    <a:pt x="1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3719850" y="3030450"/>
              <a:ext cx="636400" cy="1036125"/>
            </a:xfrm>
            <a:custGeom>
              <a:avLst/>
              <a:gdLst/>
              <a:ahLst/>
              <a:cxnLst/>
              <a:rect l="l" t="t" r="r" b="b"/>
              <a:pathLst>
                <a:path w="25456" h="41445" extrusionOk="0">
                  <a:moveTo>
                    <a:pt x="11864" y="0"/>
                  </a:moveTo>
                  <a:cubicBezTo>
                    <a:pt x="5312" y="0"/>
                    <a:pt x="0" y="5313"/>
                    <a:pt x="0" y="11865"/>
                  </a:cubicBezTo>
                  <a:lnTo>
                    <a:pt x="0" y="41444"/>
                  </a:lnTo>
                  <a:cubicBezTo>
                    <a:pt x="25455" y="26103"/>
                    <a:pt x="23731" y="11865"/>
                    <a:pt x="23731" y="11865"/>
                  </a:cubicBezTo>
                  <a:cubicBezTo>
                    <a:pt x="23731" y="5313"/>
                    <a:pt x="18417" y="0"/>
                    <a:pt x="118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3024725" y="3226175"/>
              <a:ext cx="1395925" cy="622100"/>
            </a:xfrm>
            <a:custGeom>
              <a:avLst/>
              <a:gdLst/>
              <a:ahLst/>
              <a:cxnLst/>
              <a:rect l="l" t="t" r="r" b="b"/>
              <a:pathLst>
                <a:path w="55837" h="24884" extrusionOk="0">
                  <a:moveTo>
                    <a:pt x="35823" y="1"/>
                  </a:moveTo>
                  <a:lnTo>
                    <a:pt x="27712" y="21053"/>
                  </a:lnTo>
                  <a:lnTo>
                    <a:pt x="18664" y="6994"/>
                  </a:lnTo>
                  <a:lnTo>
                    <a:pt x="13146" y="12513"/>
                  </a:lnTo>
                  <a:lnTo>
                    <a:pt x="1" y="12513"/>
                  </a:lnTo>
                  <a:lnTo>
                    <a:pt x="1" y="14255"/>
                  </a:lnTo>
                  <a:lnTo>
                    <a:pt x="13867" y="14255"/>
                  </a:lnTo>
                  <a:lnTo>
                    <a:pt x="18368" y="9754"/>
                  </a:lnTo>
                  <a:lnTo>
                    <a:pt x="28104" y="24883"/>
                  </a:lnTo>
                  <a:lnTo>
                    <a:pt x="35771" y="4985"/>
                  </a:lnTo>
                  <a:lnTo>
                    <a:pt x="39251" y="14618"/>
                  </a:lnTo>
                  <a:lnTo>
                    <a:pt x="55836" y="14618"/>
                  </a:lnTo>
                  <a:lnTo>
                    <a:pt x="55836" y="12876"/>
                  </a:lnTo>
                  <a:lnTo>
                    <a:pt x="40475" y="12876"/>
                  </a:lnTo>
                  <a:lnTo>
                    <a:pt x="358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FD8ADC-6938-4815-8EBA-0D64418CBB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8"/>
    </mc:Choice>
    <mc:Fallback xmlns="">
      <p:transition spd="slow" advTm="2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/>
          <p:nvPr/>
        </p:nvSpPr>
        <p:spPr>
          <a:xfrm>
            <a:off x="1068325" y="863547"/>
            <a:ext cx="1055400" cy="105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70" name="Google Shape;370;p33"/>
          <p:cNvSpPr txBox="1">
            <a:spLocks noGrp="1"/>
          </p:cNvSpPr>
          <p:nvPr>
            <p:ph type="title"/>
          </p:nvPr>
        </p:nvSpPr>
        <p:spPr>
          <a:xfrm>
            <a:off x="1005900" y="2212625"/>
            <a:ext cx="3074100" cy="11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THANK YOU</a:t>
            </a:r>
            <a:endParaRPr sz="4500"/>
          </a:p>
        </p:txBody>
      </p:sp>
      <p:sp>
        <p:nvSpPr>
          <p:cNvPr id="371" name="Google Shape;371;p33"/>
          <p:cNvSpPr txBox="1">
            <a:spLocks noGrp="1"/>
          </p:cNvSpPr>
          <p:nvPr>
            <p:ph type="title" idx="2"/>
          </p:nvPr>
        </p:nvSpPr>
        <p:spPr>
          <a:xfrm>
            <a:off x="1368850" y="1011000"/>
            <a:ext cx="2000400" cy="7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NO       NAME</a:t>
            </a:r>
            <a:endParaRPr/>
          </a:p>
        </p:txBody>
      </p:sp>
      <p:grpSp>
        <p:nvGrpSpPr>
          <p:cNvPr id="372" name="Google Shape;372;p33"/>
          <p:cNvGrpSpPr/>
          <p:nvPr/>
        </p:nvGrpSpPr>
        <p:grpSpPr>
          <a:xfrm>
            <a:off x="3826519" y="1603737"/>
            <a:ext cx="4681914" cy="2901563"/>
            <a:chOff x="238116" y="2315751"/>
            <a:chExt cx="4444996" cy="2754735"/>
          </a:xfrm>
        </p:grpSpPr>
        <p:sp>
          <p:nvSpPr>
            <p:cNvPr id="373" name="Google Shape;373;p33"/>
            <p:cNvSpPr/>
            <p:nvPr/>
          </p:nvSpPr>
          <p:spPr>
            <a:xfrm>
              <a:off x="238116" y="4771860"/>
              <a:ext cx="4444996" cy="298626"/>
            </a:xfrm>
            <a:custGeom>
              <a:avLst/>
              <a:gdLst/>
              <a:ahLst/>
              <a:cxnLst/>
              <a:rect l="l" t="t" r="r" b="b"/>
              <a:pathLst>
                <a:path w="285714" h="19195" extrusionOk="0">
                  <a:moveTo>
                    <a:pt x="142858" y="0"/>
                  </a:moveTo>
                  <a:cubicBezTo>
                    <a:pt x="104969" y="0"/>
                    <a:pt x="68632" y="1011"/>
                    <a:pt x="41842" y="2812"/>
                  </a:cubicBezTo>
                  <a:cubicBezTo>
                    <a:pt x="15051" y="4610"/>
                    <a:pt x="0" y="7052"/>
                    <a:pt x="0" y="9597"/>
                  </a:cubicBezTo>
                  <a:cubicBezTo>
                    <a:pt x="0" y="12143"/>
                    <a:pt x="15051" y="14584"/>
                    <a:pt x="41842" y="16384"/>
                  </a:cubicBezTo>
                  <a:cubicBezTo>
                    <a:pt x="68632" y="18184"/>
                    <a:pt x="104969" y="19195"/>
                    <a:pt x="142858" y="19195"/>
                  </a:cubicBezTo>
                  <a:cubicBezTo>
                    <a:pt x="180745" y="19195"/>
                    <a:pt x="217082" y="18184"/>
                    <a:pt x="243873" y="16384"/>
                  </a:cubicBezTo>
                  <a:cubicBezTo>
                    <a:pt x="270663" y="14584"/>
                    <a:pt x="285714" y="12143"/>
                    <a:pt x="285714" y="9597"/>
                  </a:cubicBezTo>
                  <a:cubicBezTo>
                    <a:pt x="285714" y="7052"/>
                    <a:pt x="270663" y="4610"/>
                    <a:pt x="243873" y="2812"/>
                  </a:cubicBezTo>
                  <a:cubicBezTo>
                    <a:pt x="217082" y="1011"/>
                    <a:pt x="180745" y="0"/>
                    <a:pt x="142858" y="0"/>
                  </a:cubicBezTo>
                  <a:close/>
                </a:path>
              </a:pathLst>
            </a:custGeom>
            <a:solidFill>
              <a:srgbClr val="1C6274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1190017" y="3948215"/>
              <a:ext cx="580248" cy="897808"/>
            </a:xfrm>
            <a:custGeom>
              <a:avLst/>
              <a:gdLst/>
              <a:ahLst/>
              <a:cxnLst/>
              <a:rect l="l" t="t" r="r" b="b"/>
              <a:pathLst>
                <a:path w="37297" h="57709" extrusionOk="0">
                  <a:moveTo>
                    <a:pt x="0" y="0"/>
                  </a:moveTo>
                  <a:lnTo>
                    <a:pt x="0" y="0"/>
                  </a:lnTo>
                  <a:cubicBezTo>
                    <a:pt x="3492" y="36169"/>
                    <a:pt x="19751" y="57709"/>
                    <a:pt x="19751" y="57709"/>
                  </a:cubicBezTo>
                  <a:lnTo>
                    <a:pt x="37296" y="57709"/>
                  </a:lnTo>
                  <a:lnTo>
                    <a:pt x="36138" y="39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1431812" y="4322809"/>
              <a:ext cx="327408" cy="359752"/>
            </a:xfrm>
            <a:custGeom>
              <a:avLst/>
              <a:gdLst/>
              <a:ahLst/>
              <a:cxnLst/>
              <a:rect l="l" t="t" r="r" b="b"/>
              <a:pathLst>
                <a:path w="21045" h="23124" extrusionOk="0">
                  <a:moveTo>
                    <a:pt x="0" y="1"/>
                  </a:moveTo>
                  <a:cubicBezTo>
                    <a:pt x="0" y="1"/>
                    <a:pt x="2218" y="17350"/>
                    <a:pt x="21045" y="23123"/>
                  </a:cubicBezTo>
                  <a:lnTo>
                    <a:pt x="20596" y="15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1752218" y="4373324"/>
              <a:ext cx="480789" cy="472699"/>
            </a:xfrm>
            <a:custGeom>
              <a:avLst/>
              <a:gdLst/>
              <a:ahLst/>
              <a:cxnLst/>
              <a:rect l="l" t="t" r="r" b="b"/>
              <a:pathLst>
                <a:path w="30904" h="30384" extrusionOk="0">
                  <a:moveTo>
                    <a:pt x="1" y="1"/>
                  </a:moveTo>
                  <a:cubicBezTo>
                    <a:pt x="1526" y="20159"/>
                    <a:pt x="13358" y="30384"/>
                    <a:pt x="13358" y="30384"/>
                  </a:cubicBezTo>
                  <a:lnTo>
                    <a:pt x="30904" y="30384"/>
                  </a:lnTo>
                  <a:lnTo>
                    <a:pt x="30904" y="12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3118742" y="4373324"/>
              <a:ext cx="480789" cy="472699"/>
            </a:xfrm>
            <a:custGeom>
              <a:avLst/>
              <a:gdLst/>
              <a:ahLst/>
              <a:cxnLst/>
              <a:rect l="l" t="t" r="r" b="b"/>
              <a:pathLst>
                <a:path w="30904" h="30384" extrusionOk="0">
                  <a:moveTo>
                    <a:pt x="30904" y="1"/>
                  </a:moveTo>
                  <a:lnTo>
                    <a:pt x="0" y="12271"/>
                  </a:lnTo>
                  <a:lnTo>
                    <a:pt x="0" y="30384"/>
                  </a:lnTo>
                  <a:lnTo>
                    <a:pt x="17546" y="30384"/>
                  </a:lnTo>
                  <a:cubicBezTo>
                    <a:pt x="17546" y="30384"/>
                    <a:pt x="29378" y="20159"/>
                    <a:pt x="30904" y="1"/>
                  </a:cubicBez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3118742" y="4437498"/>
              <a:ext cx="485145" cy="271152"/>
            </a:xfrm>
            <a:custGeom>
              <a:avLst/>
              <a:gdLst/>
              <a:ahLst/>
              <a:cxnLst/>
              <a:rect l="l" t="t" r="r" b="b"/>
              <a:pathLst>
                <a:path w="31184" h="17429" extrusionOk="0">
                  <a:moveTo>
                    <a:pt x="31183" y="1"/>
                  </a:moveTo>
                  <a:lnTo>
                    <a:pt x="0" y="12698"/>
                  </a:lnTo>
                  <a:lnTo>
                    <a:pt x="0" y="17428"/>
                  </a:lnTo>
                  <a:cubicBezTo>
                    <a:pt x="0" y="17428"/>
                    <a:pt x="9396" y="17428"/>
                    <a:pt x="15012" y="14607"/>
                  </a:cubicBezTo>
                  <a:cubicBezTo>
                    <a:pt x="28266" y="7951"/>
                    <a:pt x="31183" y="1"/>
                    <a:pt x="31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1186812" y="3127650"/>
              <a:ext cx="2624504" cy="1502699"/>
            </a:xfrm>
            <a:custGeom>
              <a:avLst/>
              <a:gdLst/>
              <a:ahLst/>
              <a:cxnLst/>
              <a:rect l="l" t="t" r="r" b="b"/>
              <a:pathLst>
                <a:path w="168697" h="96590" extrusionOk="0">
                  <a:moveTo>
                    <a:pt x="48295" y="1"/>
                  </a:moveTo>
                  <a:cubicBezTo>
                    <a:pt x="21623" y="1"/>
                    <a:pt x="1" y="21623"/>
                    <a:pt x="1" y="48295"/>
                  </a:cubicBezTo>
                  <a:cubicBezTo>
                    <a:pt x="1" y="74967"/>
                    <a:pt x="21623" y="96589"/>
                    <a:pt x="48295" y="96589"/>
                  </a:cubicBezTo>
                  <a:lnTo>
                    <a:pt x="111164" y="95261"/>
                  </a:lnTo>
                  <a:cubicBezTo>
                    <a:pt x="134598" y="95261"/>
                    <a:pt x="168696" y="77593"/>
                    <a:pt x="168696" y="54161"/>
                  </a:cubicBezTo>
                  <a:lnTo>
                    <a:pt x="168696" y="42431"/>
                  </a:lnTo>
                  <a:cubicBezTo>
                    <a:pt x="168696" y="18997"/>
                    <a:pt x="149700" y="1"/>
                    <a:pt x="126268" y="1"/>
                  </a:cubicBez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839942" y="3209109"/>
              <a:ext cx="494448" cy="527104"/>
            </a:xfrm>
            <a:custGeom>
              <a:avLst/>
              <a:gdLst/>
              <a:ahLst/>
              <a:cxnLst/>
              <a:rect l="l" t="t" r="r" b="b"/>
              <a:pathLst>
                <a:path w="31782" h="33881" extrusionOk="0">
                  <a:moveTo>
                    <a:pt x="13896" y="4045"/>
                  </a:moveTo>
                  <a:cubicBezTo>
                    <a:pt x="13901" y="4045"/>
                    <a:pt x="13906" y="4045"/>
                    <a:pt x="13911" y="4045"/>
                  </a:cubicBezTo>
                  <a:cubicBezTo>
                    <a:pt x="15224" y="4045"/>
                    <a:pt x="16613" y="4688"/>
                    <a:pt x="17617" y="5822"/>
                  </a:cubicBezTo>
                  <a:cubicBezTo>
                    <a:pt x="19058" y="7450"/>
                    <a:pt x="19309" y="9649"/>
                    <a:pt x="18305" y="11856"/>
                  </a:cubicBezTo>
                  <a:cubicBezTo>
                    <a:pt x="17171" y="14350"/>
                    <a:pt x="15256" y="16928"/>
                    <a:pt x="13107" y="19337"/>
                  </a:cubicBezTo>
                  <a:cubicBezTo>
                    <a:pt x="10255" y="16378"/>
                    <a:pt x="9001" y="13273"/>
                    <a:pt x="9369" y="10057"/>
                  </a:cubicBezTo>
                  <a:cubicBezTo>
                    <a:pt x="9732" y="6870"/>
                    <a:pt x="10949" y="4794"/>
                    <a:pt x="12793" y="4213"/>
                  </a:cubicBezTo>
                  <a:cubicBezTo>
                    <a:pt x="13150" y="4102"/>
                    <a:pt x="13522" y="4045"/>
                    <a:pt x="13896" y="4045"/>
                  </a:cubicBezTo>
                  <a:close/>
                  <a:moveTo>
                    <a:pt x="13874" y="1"/>
                  </a:moveTo>
                  <a:cubicBezTo>
                    <a:pt x="13092" y="1"/>
                    <a:pt x="12316" y="114"/>
                    <a:pt x="11573" y="348"/>
                  </a:cubicBezTo>
                  <a:cubicBezTo>
                    <a:pt x="9569" y="981"/>
                    <a:pt x="6091" y="3023"/>
                    <a:pt x="5341" y="9598"/>
                  </a:cubicBezTo>
                  <a:cubicBezTo>
                    <a:pt x="4763" y="14651"/>
                    <a:pt x="7004" y="18868"/>
                    <a:pt x="10313" y="22261"/>
                  </a:cubicBezTo>
                  <a:cubicBezTo>
                    <a:pt x="5720" y="26784"/>
                    <a:pt x="1090" y="30154"/>
                    <a:pt x="1012" y="30211"/>
                  </a:cubicBezTo>
                  <a:cubicBezTo>
                    <a:pt x="299" y="30725"/>
                    <a:pt x="1" y="31642"/>
                    <a:pt x="272" y="32477"/>
                  </a:cubicBezTo>
                  <a:cubicBezTo>
                    <a:pt x="543" y="33315"/>
                    <a:pt x="1322" y="33881"/>
                    <a:pt x="2201" y="33881"/>
                  </a:cubicBezTo>
                  <a:cubicBezTo>
                    <a:pt x="2627" y="33881"/>
                    <a:pt x="3041" y="33746"/>
                    <a:pt x="3386" y="33497"/>
                  </a:cubicBezTo>
                  <a:cubicBezTo>
                    <a:pt x="3723" y="33252"/>
                    <a:pt x="8542" y="29747"/>
                    <a:pt x="13355" y="24959"/>
                  </a:cubicBezTo>
                  <a:cubicBezTo>
                    <a:pt x="19988" y="30105"/>
                    <a:pt x="28369" y="32724"/>
                    <a:pt x="28969" y="32906"/>
                  </a:cubicBezTo>
                  <a:cubicBezTo>
                    <a:pt x="29153" y="32958"/>
                    <a:pt x="29339" y="32983"/>
                    <a:pt x="29521" y="32983"/>
                  </a:cubicBezTo>
                  <a:cubicBezTo>
                    <a:pt x="30391" y="32983"/>
                    <a:pt x="31193" y="32419"/>
                    <a:pt x="31459" y="31548"/>
                  </a:cubicBezTo>
                  <a:cubicBezTo>
                    <a:pt x="31782" y="30492"/>
                    <a:pt x="31201" y="29374"/>
                    <a:pt x="30152" y="29029"/>
                  </a:cubicBezTo>
                  <a:cubicBezTo>
                    <a:pt x="30096" y="29012"/>
                    <a:pt x="24392" y="27252"/>
                    <a:pt x="18928" y="23877"/>
                  </a:cubicBezTo>
                  <a:cubicBezTo>
                    <a:pt x="17927" y="23260"/>
                    <a:pt x="17004" y="22635"/>
                    <a:pt x="16160" y="22002"/>
                  </a:cubicBezTo>
                  <a:cubicBezTo>
                    <a:pt x="18538" y="19325"/>
                    <a:pt x="20685" y="16416"/>
                    <a:pt x="21995" y="13535"/>
                  </a:cubicBezTo>
                  <a:cubicBezTo>
                    <a:pt x="23667" y="9860"/>
                    <a:pt x="23164" y="5973"/>
                    <a:pt x="20651" y="3136"/>
                  </a:cubicBezTo>
                  <a:cubicBezTo>
                    <a:pt x="18875" y="1128"/>
                    <a:pt x="16343" y="1"/>
                    <a:pt x="13874" y="1"/>
                  </a:cubicBez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1835140" y="3202684"/>
              <a:ext cx="637313" cy="67426"/>
            </a:xfrm>
            <a:custGeom>
              <a:avLst/>
              <a:gdLst/>
              <a:ahLst/>
              <a:cxnLst/>
              <a:rect l="l" t="t" r="r" b="b"/>
              <a:pathLst>
                <a:path w="40965" h="4334" extrusionOk="0">
                  <a:moveTo>
                    <a:pt x="2164" y="0"/>
                  </a:moveTo>
                  <a:cubicBezTo>
                    <a:pt x="969" y="0"/>
                    <a:pt x="0" y="970"/>
                    <a:pt x="0" y="2166"/>
                  </a:cubicBezTo>
                  <a:cubicBezTo>
                    <a:pt x="0" y="3363"/>
                    <a:pt x="971" y="4334"/>
                    <a:pt x="2167" y="4334"/>
                  </a:cubicBezTo>
                  <a:lnTo>
                    <a:pt x="38798" y="4334"/>
                  </a:lnTo>
                  <a:cubicBezTo>
                    <a:pt x="39995" y="4334"/>
                    <a:pt x="40965" y="3363"/>
                    <a:pt x="40965" y="2167"/>
                  </a:cubicBezTo>
                  <a:cubicBezTo>
                    <a:pt x="40965" y="969"/>
                    <a:pt x="39995" y="0"/>
                    <a:pt x="38798" y="0"/>
                  </a:cubicBezTo>
                  <a:lnTo>
                    <a:pt x="2167" y="0"/>
                  </a:lnTo>
                  <a:cubicBezTo>
                    <a:pt x="2166" y="0"/>
                    <a:pt x="2165" y="0"/>
                    <a:pt x="2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2426480" y="4373324"/>
              <a:ext cx="480758" cy="472699"/>
            </a:xfrm>
            <a:custGeom>
              <a:avLst/>
              <a:gdLst/>
              <a:ahLst/>
              <a:cxnLst/>
              <a:rect l="l" t="t" r="r" b="b"/>
              <a:pathLst>
                <a:path w="30902" h="30384" extrusionOk="0">
                  <a:moveTo>
                    <a:pt x="0" y="1"/>
                  </a:moveTo>
                  <a:lnTo>
                    <a:pt x="0" y="1"/>
                  </a:lnTo>
                  <a:cubicBezTo>
                    <a:pt x="1525" y="20159"/>
                    <a:pt x="13358" y="30384"/>
                    <a:pt x="13358" y="30384"/>
                  </a:cubicBezTo>
                  <a:lnTo>
                    <a:pt x="30902" y="30384"/>
                  </a:lnTo>
                  <a:lnTo>
                    <a:pt x="30902" y="122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2353702" y="3878984"/>
              <a:ext cx="553536" cy="822821"/>
            </a:xfrm>
            <a:custGeom>
              <a:avLst/>
              <a:gdLst/>
              <a:ahLst/>
              <a:cxnLst/>
              <a:rect l="l" t="t" r="r" b="b"/>
              <a:pathLst>
                <a:path w="35580" h="52889" extrusionOk="0">
                  <a:moveTo>
                    <a:pt x="6949" y="1"/>
                  </a:moveTo>
                  <a:cubicBezTo>
                    <a:pt x="6949" y="2"/>
                    <a:pt x="1" y="39510"/>
                    <a:pt x="35580" y="52888"/>
                  </a:cubicBezTo>
                  <a:lnTo>
                    <a:pt x="35580" y="3821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216832" y="2817543"/>
              <a:ext cx="482765" cy="692542"/>
            </a:xfrm>
            <a:custGeom>
              <a:avLst/>
              <a:gdLst/>
              <a:ahLst/>
              <a:cxnLst/>
              <a:rect l="l" t="t" r="r" b="b"/>
              <a:pathLst>
                <a:path w="31031" h="44515" extrusionOk="0">
                  <a:moveTo>
                    <a:pt x="31031" y="0"/>
                  </a:moveTo>
                  <a:cubicBezTo>
                    <a:pt x="16699" y="7345"/>
                    <a:pt x="8951" y="16363"/>
                    <a:pt x="4784" y="24360"/>
                  </a:cubicBezTo>
                  <a:cubicBezTo>
                    <a:pt x="0" y="33539"/>
                    <a:pt x="6806" y="44515"/>
                    <a:pt x="17157" y="44515"/>
                  </a:cubicBezTo>
                  <a:cubicBezTo>
                    <a:pt x="24820" y="44515"/>
                    <a:pt x="31031" y="38303"/>
                    <a:pt x="31031" y="30641"/>
                  </a:cubicBezTo>
                  <a:lnTo>
                    <a:pt x="3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2362710" y="3122936"/>
              <a:ext cx="1512096" cy="1512127"/>
            </a:xfrm>
            <a:custGeom>
              <a:avLst/>
              <a:gdLst/>
              <a:ahLst/>
              <a:cxnLst/>
              <a:rect l="l" t="t" r="r" b="b"/>
              <a:pathLst>
                <a:path w="97194" h="97196" extrusionOk="0">
                  <a:moveTo>
                    <a:pt x="48596" y="1"/>
                  </a:moveTo>
                  <a:cubicBezTo>
                    <a:pt x="35708" y="1"/>
                    <a:pt x="23348" y="5122"/>
                    <a:pt x="14233" y="14235"/>
                  </a:cubicBezTo>
                  <a:cubicBezTo>
                    <a:pt x="5120" y="23349"/>
                    <a:pt x="1" y="35709"/>
                    <a:pt x="1" y="48598"/>
                  </a:cubicBezTo>
                  <a:cubicBezTo>
                    <a:pt x="1" y="61487"/>
                    <a:pt x="5120" y="73848"/>
                    <a:pt x="14233" y="82961"/>
                  </a:cubicBezTo>
                  <a:cubicBezTo>
                    <a:pt x="23348" y="92075"/>
                    <a:pt x="35708" y="97195"/>
                    <a:pt x="48596" y="97195"/>
                  </a:cubicBezTo>
                  <a:cubicBezTo>
                    <a:pt x="61485" y="97195"/>
                    <a:pt x="73847" y="92075"/>
                    <a:pt x="82960" y="82961"/>
                  </a:cubicBezTo>
                  <a:cubicBezTo>
                    <a:pt x="92074" y="73848"/>
                    <a:pt x="97194" y="61487"/>
                    <a:pt x="97194" y="48598"/>
                  </a:cubicBezTo>
                  <a:cubicBezTo>
                    <a:pt x="97194" y="35709"/>
                    <a:pt x="92074" y="23349"/>
                    <a:pt x="82960" y="14235"/>
                  </a:cubicBezTo>
                  <a:cubicBezTo>
                    <a:pt x="73847" y="5122"/>
                    <a:pt x="61485" y="1"/>
                    <a:pt x="48596" y="1"/>
                  </a:cubicBezTo>
                  <a:close/>
                </a:path>
              </a:pathLst>
            </a:custGeom>
            <a:solidFill>
              <a:srgbClr val="FF80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2560913" y="2774900"/>
              <a:ext cx="517100" cy="741782"/>
            </a:xfrm>
            <a:custGeom>
              <a:avLst/>
              <a:gdLst/>
              <a:ahLst/>
              <a:cxnLst/>
              <a:rect l="l" t="t" r="r" b="b"/>
              <a:pathLst>
                <a:path w="33238" h="47680" extrusionOk="0">
                  <a:moveTo>
                    <a:pt x="33238" y="1"/>
                  </a:moveTo>
                  <a:cubicBezTo>
                    <a:pt x="17888" y="7867"/>
                    <a:pt x="9588" y="17527"/>
                    <a:pt x="5126" y="26091"/>
                  </a:cubicBezTo>
                  <a:cubicBezTo>
                    <a:pt x="0" y="35924"/>
                    <a:pt x="7290" y="47680"/>
                    <a:pt x="18378" y="47680"/>
                  </a:cubicBezTo>
                  <a:cubicBezTo>
                    <a:pt x="26584" y="47680"/>
                    <a:pt x="33238" y="41026"/>
                    <a:pt x="33238" y="32820"/>
                  </a:cubicBezTo>
                  <a:lnTo>
                    <a:pt x="33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3038995" y="3641110"/>
              <a:ext cx="120011" cy="120011"/>
            </a:xfrm>
            <a:custGeom>
              <a:avLst/>
              <a:gdLst/>
              <a:ahLst/>
              <a:cxnLst/>
              <a:rect l="l" t="t" r="r" b="b"/>
              <a:pathLst>
                <a:path w="7714" h="7714" extrusionOk="0">
                  <a:moveTo>
                    <a:pt x="3858" y="1"/>
                  </a:moveTo>
                  <a:cubicBezTo>
                    <a:pt x="1727" y="1"/>
                    <a:pt x="1" y="1727"/>
                    <a:pt x="1" y="3858"/>
                  </a:cubicBezTo>
                  <a:cubicBezTo>
                    <a:pt x="1" y="5987"/>
                    <a:pt x="1727" y="7713"/>
                    <a:pt x="3858" y="7713"/>
                  </a:cubicBezTo>
                  <a:cubicBezTo>
                    <a:pt x="5987" y="7713"/>
                    <a:pt x="7713" y="5987"/>
                    <a:pt x="7713" y="3858"/>
                  </a:cubicBezTo>
                  <a:cubicBezTo>
                    <a:pt x="7713" y="1727"/>
                    <a:pt x="5987" y="1"/>
                    <a:pt x="3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3673585" y="3641110"/>
              <a:ext cx="120026" cy="120011"/>
            </a:xfrm>
            <a:custGeom>
              <a:avLst/>
              <a:gdLst/>
              <a:ahLst/>
              <a:cxnLst/>
              <a:rect l="l" t="t" r="r" b="b"/>
              <a:pathLst>
                <a:path w="7715" h="7714" extrusionOk="0">
                  <a:moveTo>
                    <a:pt x="3857" y="1"/>
                  </a:moveTo>
                  <a:cubicBezTo>
                    <a:pt x="1727" y="1"/>
                    <a:pt x="0" y="1727"/>
                    <a:pt x="0" y="3858"/>
                  </a:cubicBezTo>
                  <a:cubicBezTo>
                    <a:pt x="0" y="5987"/>
                    <a:pt x="1727" y="7713"/>
                    <a:pt x="3857" y="7713"/>
                  </a:cubicBezTo>
                  <a:cubicBezTo>
                    <a:pt x="5986" y="7713"/>
                    <a:pt x="7714" y="5987"/>
                    <a:pt x="7714" y="3858"/>
                  </a:cubicBezTo>
                  <a:cubicBezTo>
                    <a:pt x="7714" y="1727"/>
                    <a:pt x="5986" y="1"/>
                    <a:pt x="38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3193076" y="3839499"/>
              <a:ext cx="597439" cy="425218"/>
            </a:xfrm>
            <a:custGeom>
              <a:avLst/>
              <a:gdLst/>
              <a:ahLst/>
              <a:cxnLst/>
              <a:rect l="l" t="t" r="r" b="b"/>
              <a:pathLst>
                <a:path w="38402" h="27332" extrusionOk="0">
                  <a:moveTo>
                    <a:pt x="19201" y="0"/>
                  </a:moveTo>
                  <a:cubicBezTo>
                    <a:pt x="14109" y="0"/>
                    <a:pt x="9225" y="1440"/>
                    <a:pt x="5624" y="4003"/>
                  </a:cubicBezTo>
                  <a:cubicBezTo>
                    <a:pt x="2024" y="6565"/>
                    <a:pt x="1" y="10041"/>
                    <a:pt x="1" y="13666"/>
                  </a:cubicBezTo>
                  <a:cubicBezTo>
                    <a:pt x="1" y="17290"/>
                    <a:pt x="2024" y="20766"/>
                    <a:pt x="5624" y="23330"/>
                  </a:cubicBezTo>
                  <a:cubicBezTo>
                    <a:pt x="9225" y="25892"/>
                    <a:pt x="14109" y="27331"/>
                    <a:pt x="19201" y="27331"/>
                  </a:cubicBezTo>
                  <a:cubicBezTo>
                    <a:pt x="24293" y="27331"/>
                    <a:pt x="29177" y="25892"/>
                    <a:pt x="32778" y="23330"/>
                  </a:cubicBezTo>
                  <a:cubicBezTo>
                    <a:pt x="36380" y="20766"/>
                    <a:pt x="38402" y="17290"/>
                    <a:pt x="38402" y="13666"/>
                  </a:cubicBezTo>
                  <a:cubicBezTo>
                    <a:pt x="38402" y="10041"/>
                    <a:pt x="36380" y="6565"/>
                    <a:pt x="32778" y="4003"/>
                  </a:cubicBezTo>
                  <a:cubicBezTo>
                    <a:pt x="29177" y="1440"/>
                    <a:pt x="24293" y="0"/>
                    <a:pt x="19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3391963" y="3948215"/>
              <a:ext cx="79950" cy="177324"/>
            </a:xfrm>
            <a:custGeom>
              <a:avLst/>
              <a:gdLst/>
              <a:ahLst/>
              <a:cxnLst/>
              <a:rect l="l" t="t" r="r" b="b"/>
              <a:pathLst>
                <a:path w="5139" h="11398" extrusionOk="0">
                  <a:moveTo>
                    <a:pt x="2569" y="0"/>
                  </a:moveTo>
                  <a:cubicBezTo>
                    <a:pt x="1151" y="0"/>
                    <a:pt x="1" y="2551"/>
                    <a:pt x="1" y="5698"/>
                  </a:cubicBezTo>
                  <a:cubicBezTo>
                    <a:pt x="1" y="8845"/>
                    <a:pt x="1151" y="11397"/>
                    <a:pt x="2569" y="11397"/>
                  </a:cubicBezTo>
                  <a:cubicBezTo>
                    <a:pt x="3988" y="11397"/>
                    <a:pt x="5138" y="8845"/>
                    <a:pt x="5138" y="5698"/>
                  </a:cubicBezTo>
                  <a:cubicBezTo>
                    <a:pt x="5138" y="2551"/>
                    <a:pt x="3988" y="0"/>
                    <a:pt x="2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599780" y="3948215"/>
              <a:ext cx="79950" cy="177324"/>
            </a:xfrm>
            <a:custGeom>
              <a:avLst/>
              <a:gdLst/>
              <a:ahLst/>
              <a:cxnLst/>
              <a:rect l="l" t="t" r="r" b="b"/>
              <a:pathLst>
                <a:path w="5139" h="11398" extrusionOk="0">
                  <a:moveTo>
                    <a:pt x="2570" y="0"/>
                  </a:moveTo>
                  <a:cubicBezTo>
                    <a:pt x="1151" y="0"/>
                    <a:pt x="1" y="2551"/>
                    <a:pt x="1" y="5698"/>
                  </a:cubicBezTo>
                  <a:cubicBezTo>
                    <a:pt x="1" y="8845"/>
                    <a:pt x="1151" y="11397"/>
                    <a:pt x="2570" y="11397"/>
                  </a:cubicBezTo>
                  <a:cubicBezTo>
                    <a:pt x="3988" y="11397"/>
                    <a:pt x="5138" y="8845"/>
                    <a:pt x="5138" y="5698"/>
                  </a:cubicBezTo>
                  <a:cubicBezTo>
                    <a:pt x="5138" y="2551"/>
                    <a:pt x="3988" y="0"/>
                    <a:pt x="2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515257" y="4761623"/>
              <a:ext cx="565608" cy="106040"/>
            </a:xfrm>
            <a:custGeom>
              <a:avLst/>
              <a:gdLst/>
              <a:ahLst/>
              <a:cxnLst/>
              <a:rect l="l" t="t" r="r" b="b"/>
              <a:pathLst>
                <a:path w="36356" h="6816" extrusionOk="0">
                  <a:moveTo>
                    <a:pt x="35447" y="1"/>
                  </a:moveTo>
                  <a:cubicBezTo>
                    <a:pt x="35445" y="1"/>
                    <a:pt x="35443" y="1"/>
                    <a:pt x="35441" y="1"/>
                  </a:cubicBezTo>
                  <a:lnTo>
                    <a:pt x="911" y="1"/>
                  </a:lnTo>
                  <a:cubicBezTo>
                    <a:pt x="910" y="1"/>
                    <a:pt x="909" y="1"/>
                    <a:pt x="908" y="1"/>
                  </a:cubicBezTo>
                  <a:cubicBezTo>
                    <a:pt x="468" y="1"/>
                    <a:pt x="92" y="319"/>
                    <a:pt x="18" y="754"/>
                  </a:cubicBezTo>
                  <a:cubicBezTo>
                    <a:pt x="6" y="805"/>
                    <a:pt x="0" y="857"/>
                    <a:pt x="2" y="910"/>
                  </a:cubicBezTo>
                  <a:lnTo>
                    <a:pt x="2" y="5906"/>
                  </a:lnTo>
                  <a:cubicBezTo>
                    <a:pt x="0" y="5956"/>
                    <a:pt x="6" y="6007"/>
                    <a:pt x="18" y="6058"/>
                  </a:cubicBezTo>
                  <a:cubicBezTo>
                    <a:pt x="27" y="6111"/>
                    <a:pt x="40" y="6163"/>
                    <a:pt x="57" y="6214"/>
                  </a:cubicBezTo>
                  <a:cubicBezTo>
                    <a:pt x="74" y="6263"/>
                    <a:pt x="98" y="6311"/>
                    <a:pt x="124" y="6356"/>
                  </a:cubicBezTo>
                  <a:cubicBezTo>
                    <a:pt x="197" y="6488"/>
                    <a:pt x="305" y="6598"/>
                    <a:pt x="434" y="6678"/>
                  </a:cubicBezTo>
                  <a:cubicBezTo>
                    <a:pt x="445" y="6685"/>
                    <a:pt x="461" y="6693"/>
                    <a:pt x="476" y="6705"/>
                  </a:cubicBezTo>
                  <a:cubicBezTo>
                    <a:pt x="513" y="6724"/>
                    <a:pt x="551" y="6741"/>
                    <a:pt x="590" y="6756"/>
                  </a:cubicBezTo>
                  <a:cubicBezTo>
                    <a:pt x="635" y="6773"/>
                    <a:pt x="680" y="6786"/>
                    <a:pt x="728" y="6795"/>
                  </a:cubicBezTo>
                  <a:cubicBezTo>
                    <a:pt x="736" y="6798"/>
                    <a:pt x="745" y="6799"/>
                    <a:pt x="755" y="6799"/>
                  </a:cubicBezTo>
                  <a:cubicBezTo>
                    <a:pt x="806" y="6811"/>
                    <a:pt x="859" y="6815"/>
                    <a:pt x="911" y="6815"/>
                  </a:cubicBezTo>
                  <a:lnTo>
                    <a:pt x="35441" y="6815"/>
                  </a:lnTo>
                  <a:cubicBezTo>
                    <a:pt x="35493" y="6815"/>
                    <a:pt x="35547" y="6811"/>
                    <a:pt x="35598" y="6799"/>
                  </a:cubicBezTo>
                  <a:cubicBezTo>
                    <a:pt x="35600" y="6800"/>
                    <a:pt x="35603" y="6800"/>
                    <a:pt x="35605" y="6800"/>
                  </a:cubicBezTo>
                  <a:cubicBezTo>
                    <a:pt x="35612" y="6800"/>
                    <a:pt x="35619" y="6798"/>
                    <a:pt x="35625" y="6795"/>
                  </a:cubicBezTo>
                  <a:cubicBezTo>
                    <a:pt x="35671" y="6786"/>
                    <a:pt x="35718" y="6773"/>
                    <a:pt x="35763" y="6756"/>
                  </a:cubicBezTo>
                  <a:cubicBezTo>
                    <a:pt x="35802" y="6741"/>
                    <a:pt x="35839" y="6724"/>
                    <a:pt x="35876" y="6705"/>
                  </a:cubicBezTo>
                  <a:cubicBezTo>
                    <a:pt x="35880" y="6705"/>
                    <a:pt x="35880" y="6701"/>
                    <a:pt x="35884" y="6701"/>
                  </a:cubicBezTo>
                  <a:cubicBezTo>
                    <a:pt x="35905" y="6689"/>
                    <a:pt x="35925" y="6676"/>
                    <a:pt x="35942" y="6662"/>
                  </a:cubicBezTo>
                  <a:cubicBezTo>
                    <a:pt x="35971" y="6646"/>
                    <a:pt x="35997" y="6628"/>
                    <a:pt x="36022" y="6608"/>
                  </a:cubicBezTo>
                  <a:cubicBezTo>
                    <a:pt x="36023" y="6608"/>
                    <a:pt x="36025" y="6605"/>
                    <a:pt x="36025" y="6604"/>
                  </a:cubicBezTo>
                  <a:cubicBezTo>
                    <a:pt x="36029" y="6599"/>
                    <a:pt x="36034" y="6599"/>
                    <a:pt x="36034" y="6595"/>
                  </a:cubicBezTo>
                  <a:cubicBezTo>
                    <a:pt x="36113" y="6528"/>
                    <a:pt x="36181" y="6447"/>
                    <a:pt x="36232" y="6356"/>
                  </a:cubicBezTo>
                  <a:cubicBezTo>
                    <a:pt x="36258" y="6311"/>
                    <a:pt x="36281" y="6265"/>
                    <a:pt x="36299" y="6216"/>
                  </a:cubicBezTo>
                  <a:cubicBezTo>
                    <a:pt x="36316" y="6165"/>
                    <a:pt x="36329" y="6111"/>
                    <a:pt x="36338" y="6059"/>
                  </a:cubicBezTo>
                  <a:cubicBezTo>
                    <a:pt x="36349" y="6008"/>
                    <a:pt x="36354" y="5956"/>
                    <a:pt x="36354" y="5906"/>
                  </a:cubicBezTo>
                  <a:lnTo>
                    <a:pt x="36354" y="910"/>
                  </a:lnTo>
                  <a:cubicBezTo>
                    <a:pt x="36355" y="857"/>
                    <a:pt x="36349" y="805"/>
                    <a:pt x="36339" y="754"/>
                  </a:cubicBezTo>
                  <a:cubicBezTo>
                    <a:pt x="36264" y="318"/>
                    <a:pt x="35888" y="1"/>
                    <a:pt x="35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912160" y="4761623"/>
              <a:ext cx="119264" cy="106040"/>
            </a:xfrm>
            <a:custGeom>
              <a:avLst/>
              <a:gdLst/>
              <a:ahLst/>
              <a:cxnLst/>
              <a:rect l="l" t="t" r="r" b="b"/>
              <a:pathLst>
                <a:path w="7666" h="6816" extrusionOk="0">
                  <a:moveTo>
                    <a:pt x="1" y="1"/>
                  </a:moveTo>
                  <a:lnTo>
                    <a:pt x="1" y="6815"/>
                  </a:lnTo>
                  <a:lnTo>
                    <a:pt x="7665" y="6815"/>
                  </a:lnTo>
                  <a:lnTo>
                    <a:pt x="76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515521" y="4761623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35430" y="1"/>
                  </a:moveTo>
                  <a:cubicBezTo>
                    <a:pt x="35428" y="1"/>
                    <a:pt x="35426" y="1"/>
                    <a:pt x="35424" y="1"/>
                  </a:cubicBezTo>
                  <a:lnTo>
                    <a:pt x="894" y="1"/>
                  </a:lnTo>
                  <a:cubicBezTo>
                    <a:pt x="893" y="1"/>
                    <a:pt x="892" y="1"/>
                    <a:pt x="891" y="1"/>
                  </a:cubicBezTo>
                  <a:cubicBezTo>
                    <a:pt x="451" y="1"/>
                    <a:pt x="75" y="319"/>
                    <a:pt x="1" y="754"/>
                  </a:cubicBezTo>
                  <a:lnTo>
                    <a:pt x="36322" y="754"/>
                  </a:lnTo>
                  <a:cubicBezTo>
                    <a:pt x="36247" y="318"/>
                    <a:pt x="35871" y="1"/>
                    <a:pt x="35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515521" y="4855855"/>
              <a:ext cx="565095" cy="11808"/>
            </a:xfrm>
            <a:custGeom>
              <a:avLst/>
              <a:gdLst/>
              <a:ahLst/>
              <a:cxnLst/>
              <a:rect l="l" t="t" r="r" b="b"/>
              <a:pathLst>
                <a:path w="36323" h="759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54"/>
                    <a:pt x="23" y="106"/>
                    <a:pt x="40" y="157"/>
                  </a:cubicBezTo>
                  <a:cubicBezTo>
                    <a:pt x="57" y="206"/>
                    <a:pt x="81" y="254"/>
                    <a:pt x="107" y="299"/>
                  </a:cubicBezTo>
                  <a:cubicBezTo>
                    <a:pt x="180" y="431"/>
                    <a:pt x="288" y="541"/>
                    <a:pt x="417" y="621"/>
                  </a:cubicBezTo>
                  <a:cubicBezTo>
                    <a:pt x="428" y="628"/>
                    <a:pt x="444" y="636"/>
                    <a:pt x="459" y="648"/>
                  </a:cubicBezTo>
                  <a:cubicBezTo>
                    <a:pt x="496" y="667"/>
                    <a:pt x="534" y="684"/>
                    <a:pt x="573" y="699"/>
                  </a:cubicBezTo>
                  <a:cubicBezTo>
                    <a:pt x="618" y="716"/>
                    <a:pt x="663" y="729"/>
                    <a:pt x="711" y="738"/>
                  </a:cubicBezTo>
                  <a:cubicBezTo>
                    <a:pt x="719" y="741"/>
                    <a:pt x="728" y="742"/>
                    <a:pt x="738" y="742"/>
                  </a:cubicBezTo>
                  <a:cubicBezTo>
                    <a:pt x="789" y="754"/>
                    <a:pt x="842" y="758"/>
                    <a:pt x="894" y="758"/>
                  </a:cubicBezTo>
                  <a:lnTo>
                    <a:pt x="35424" y="758"/>
                  </a:lnTo>
                  <a:cubicBezTo>
                    <a:pt x="35478" y="758"/>
                    <a:pt x="35530" y="754"/>
                    <a:pt x="35581" y="742"/>
                  </a:cubicBezTo>
                  <a:cubicBezTo>
                    <a:pt x="35583" y="743"/>
                    <a:pt x="35586" y="743"/>
                    <a:pt x="35588" y="743"/>
                  </a:cubicBezTo>
                  <a:cubicBezTo>
                    <a:pt x="35595" y="743"/>
                    <a:pt x="35602" y="741"/>
                    <a:pt x="35608" y="738"/>
                  </a:cubicBezTo>
                  <a:cubicBezTo>
                    <a:pt x="35656" y="729"/>
                    <a:pt x="35701" y="716"/>
                    <a:pt x="35746" y="699"/>
                  </a:cubicBezTo>
                  <a:cubicBezTo>
                    <a:pt x="35785" y="684"/>
                    <a:pt x="35822" y="667"/>
                    <a:pt x="35860" y="648"/>
                  </a:cubicBezTo>
                  <a:cubicBezTo>
                    <a:pt x="35863" y="648"/>
                    <a:pt x="35863" y="644"/>
                    <a:pt x="35867" y="644"/>
                  </a:cubicBezTo>
                  <a:cubicBezTo>
                    <a:pt x="35888" y="632"/>
                    <a:pt x="35908" y="619"/>
                    <a:pt x="35927" y="605"/>
                  </a:cubicBezTo>
                  <a:cubicBezTo>
                    <a:pt x="35954" y="589"/>
                    <a:pt x="35980" y="571"/>
                    <a:pt x="36005" y="551"/>
                  </a:cubicBezTo>
                  <a:lnTo>
                    <a:pt x="36005" y="547"/>
                  </a:lnTo>
                  <a:cubicBezTo>
                    <a:pt x="36006" y="548"/>
                    <a:pt x="36007" y="549"/>
                    <a:pt x="36008" y="549"/>
                  </a:cubicBezTo>
                  <a:cubicBezTo>
                    <a:pt x="36009" y="549"/>
                    <a:pt x="36009" y="547"/>
                    <a:pt x="36009" y="547"/>
                  </a:cubicBezTo>
                  <a:cubicBezTo>
                    <a:pt x="36012" y="542"/>
                    <a:pt x="36017" y="542"/>
                    <a:pt x="36017" y="538"/>
                  </a:cubicBezTo>
                  <a:cubicBezTo>
                    <a:pt x="36098" y="471"/>
                    <a:pt x="36164" y="390"/>
                    <a:pt x="36215" y="299"/>
                  </a:cubicBezTo>
                  <a:cubicBezTo>
                    <a:pt x="36241" y="254"/>
                    <a:pt x="36264" y="208"/>
                    <a:pt x="36282" y="159"/>
                  </a:cubicBezTo>
                  <a:cubicBezTo>
                    <a:pt x="36299" y="108"/>
                    <a:pt x="36312" y="54"/>
                    <a:pt x="36322" y="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515257" y="4571573"/>
              <a:ext cx="565608" cy="106009"/>
            </a:xfrm>
            <a:custGeom>
              <a:avLst/>
              <a:gdLst/>
              <a:ahLst/>
              <a:cxnLst/>
              <a:rect l="l" t="t" r="r" b="b"/>
              <a:pathLst>
                <a:path w="36356" h="6814" extrusionOk="0">
                  <a:moveTo>
                    <a:pt x="35447" y="0"/>
                  </a:moveTo>
                  <a:cubicBezTo>
                    <a:pt x="35445" y="0"/>
                    <a:pt x="35443" y="0"/>
                    <a:pt x="35441" y="0"/>
                  </a:cubicBezTo>
                  <a:lnTo>
                    <a:pt x="911" y="0"/>
                  </a:lnTo>
                  <a:cubicBezTo>
                    <a:pt x="910" y="0"/>
                    <a:pt x="909" y="0"/>
                    <a:pt x="908" y="0"/>
                  </a:cubicBezTo>
                  <a:cubicBezTo>
                    <a:pt x="468" y="0"/>
                    <a:pt x="92" y="318"/>
                    <a:pt x="18" y="753"/>
                  </a:cubicBezTo>
                  <a:cubicBezTo>
                    <a:pt x="6" y="804"/>
                    <a:pt x="0" y="856"/>
                    <a:pt x="2" y="910"/>
                  </a:cubicBezTo>
                  <a:lnTo>
                    <a:pt x="2" y="5904"/>
                  </a:lnTo>
                  <a:cubicBezTo>
                    <a:pt x="0" y="5956"/>
                    <a:pt x="6" y="6006"/>
                    <a:pt x="18" y="6057"/>
                  </a:cubicBezTo>
                  <a:cubicBezTo>
                    <a:pt x="27" y="6111"/>
                    <a:pt x="40" y="6163"/>
                    <a:pt x="57" y="6213"/>
                  </a:cubicBezTo>
                  <a:cubicBezTo>
                    <a:pt x="74" y="6263"/>
                    <a:pt x="98" y="6310"/>
                    <a:pt x="124" y="6355"/>
                  </a:cubicBezTo>
                  <a:cubicBezTo>
                    <a:pt x="197" y="6487"/>
                    <a:pt x="305" y="6597"/>
                    <a:pt x="434" y="6677"/>
                  </a:cubicBezTo>
                  <a:cubicBezTo>
                    <a:pt x="445" y="6684"/>
                    <a:pt x="461" y="6693"/>
                    <a:pt x="476" y="6704"/>
                  </a:cubicBezTo>
                  <a:cubicBezTo>
                    <a:pt x="513" y="6723"/>
                    <a:pt x="551" y="6741"/>
                    <a:pt x="590" y="6755"/>
                  </a:cubicBezTo>
                  <a:cubicBezTo>
                    <a:pt x="635" y="6773"/>
                    <a:pt x="680" y="6786"/>
                    <a:pt x="728" y="6794"/>
                  </a:cubicBezTo>
                  <a:cubicBezTo>
                    <a:pt x="736" y="6797"/>
                    <a:pt x="745" y="6799"/>
                    <a:pt x="755" y="6799"/>
                  </a:cubicBezTo>
                  <a:cubicBezTo>
                    <a:pt x="801" y="6808"/>
                    <a:pt x="848" y="6813"/>
                    <a:pt x="895" y="6813"/>
                  </a:cubicBezTo>
                  <a:cubicBezTo>
                    <a:pt x="901" y="6813"/>
                    <a:pt x="906" y="6813"/>
                    <a:pt x="911" y="6813"/>
                  </a:cubicBezTo>
                  <a:lnTo>
                    <a:pt x="35441" y="6813"/>
                  </a:lnTo>
                  <a:cubicBezTo>
                    <a:pt x="35446" y="6813"/>
                    <a:pt x="35452" y="6813"/>
                    <a:pt x="35457" y="6813"/>
                  </a:cubicBezTo>
                  <a:cubicBezTo>
                    <a:pt x="35504" y="6813"/>
                    <a:pt x="35552" y="6808"/>
                    <a:pt x="35598" y="6799"/>
                  </a:cubicBezTo>
                  <a:cubicBezTo>
                    <a:pt x="35608" y="6799"/>
                    <a:pt x="35616" y="6797"/>
                    <a:pt x="35625" y="6794"/>
                  </a:cubicBezTo>
                  <a:cubicBezTo>
                    <a:pt x="35671" y="6786"/>
                    <a:pt x="35718" y="6773"/>
                    <a:pt x="35763" y="6755"/>
                  </a:cubicBezTo>
                  <a:cubicBezTo>
                    <a:pt x="35802" y="6741"/>
                    <a:pt x="35839" y="6723"/>
                    <a:pt x="35876" y="6704"/>
                  </a:cubicBezTo>
                  <a:cubicBezTo>
                    <a:pt x="35880" y="6704"/>
                    <a:pt x="35880" y="6700"/>
                    <a:pt x="35884" y="6700"/>
                  </a:cubicBezTo>
                  <a:cubicBezTo>
                    <a:pt x="35905" y="6689"/>
                    <a:pt x="35925" y="6675"/>
                    <a:pt x="35942" y="6661"/>
                  </a:cubicBezTo>
                  <a:cubicBezTo>
                    <a:pt x="35970" y="6645"/>
                    <a:pt x="35997" y="6628"/>
                    <a:pt x="36022" y="6606"/>
                  </a:cubicBezTo>
                  <a:cubicBezTo>
                    <a:pt x="36022" y="6606"/>
                    <a:pt x="36022" y="6606"/>
                    <a:pt x="36023" y="6606"/>
                  </a:cubicBezTo>
                  <a:cubicBezTo>
                    <a:pt x="36024" y="6606"/>
                    <a:pt x="36025" y="6604"/>
                    <a:pt x="36025" y="6603"/>
                  </a:cubicBezTo>
                  <a:cubicBezTo>
                    <a:pt x="36029" y="6599"/>
                    <a:pt x="36034" y="6599"/>
                    <a:pt x="36034" y="6594"/>
                  </a:cubicBezTo>
                  <a:cubicBezTo>
                    <a:pt x="36113" y="6528"/>
                    <a:pt x="36181" y="6447"/>
                    <a:pt x="36232" y="6355"/>
                  </a:cubicBezTo>
                  <a:cubicBezTo>
                    <a:pt x="36258" y="6310"/>
                    <a:pt x="36281" y="6263"/>
                    <a:pt x="36299" y="6215"/>
                  </a:cubicBezTo>
                  <a:cubicBezTo>
                    <a:pt x="36316" y="6163"/>
                    <a:pt x="36329" y="6111"/>
                    <a:pt x="36338" y="6057"/>
                  </a:cubicBezTo>
                  <a:cubicBezTo>
                    <a:pt x="36349" y="6008"/>
                    <a:pt x="36354" y="5956"/>
                    <a:pt x="36354" y="5905"/>
                  </a:cubicBezTo>
                  <a:lnTo>
                    <a:pt x="36354" y="910"/>
                  </a:lnTo>
                  <a:cubicBezTo>
                    <a:pt x="36355" y="856"/>
                    <a:pt x="36349" y="804"/>
                    <a:pt x="36339" y="753"/>
                  </a:cubicBezTo>
                  <a:cubicBezTo>
                    <a:pt x="36264" y="318"/>
                    <a:pt x="35888" y="0"/>
                    <a:pt x="35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912160" y="4571573"/>
              <a:ext cx="119264" cy="106024"/>
            </a:xfrm>
            <a:custGeom>
              <a:avLst/>
              <a:gdLst/>
              <a:ahLst/>
              <a:cxnLst/>
              <a:rect l="l" t="t" r="r" b="b"/>
              <a:pathLst>
                <a:path w="7666" h="6815" extrusionOk="0">
                  <a:moveTo>
                    <a:pt x="1" y="0"/>
                  </a:moveTo>
                  <a:lnTo>
                    <a:pt x="1" y="6815"/>
                  </a:lnTo>
                  <a:lnTo>
                    <a:pt x="7665" y="6815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515521" y="4571573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35430" y="0"/>
                  </a:moveTo>
                  <a:cubicBezTo>
                    <a:pt x="35428" y="0"/>
                    <a:pt x="35426" y="0"/>
                    <a:pt x="35424" y="0"/>
                  </a:cubicBezTo>
                  <a:lnTo>
                    <a:pt x="894" y="0"/>
                  </a:lnTo>
                  <a:cubicBezTo>
                    <a:pt x="893" y="0"/>
                    <a:pt x="892" y="0"/>
                    <a:pt x="891" y="0"/>
                  </a:cubicBezTo>
                  <a:cubicBezTo>
                    <a:pt x="451" y="0"/>
                    <a:pt x="75" y="318"/>
                    <a:pt x="1" y="753"/>
                  </a:cubicBezTo>
                  <a:lnTo>
                    <a:pt x="36322" y="753"/>
                  </a:lnTo>
                  <a:cubicBezTo>
                    <a:pt x="36247" y="318"/>
                    <a:pt x="35871" y="0"/>
                    <a:pt x="35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515521" y="4665805"/>
              <a:ext cx="565095" cy="11777"/>
            </a:xfrm>
            <a:custGeom>
              <a:avLst/>
              <a:gdLst/>
              <a:ahLst/>
              <a:cxnLst/>
              <a:rect l="l" t="t" r="r" b="b"/>
              <a:pathLst>
                <a:path w="36323" h="757" extrusionOk="0">
                  <a:moveTo>
                    <a:pt x="1" y="0"/>
                  </a:moveTo>
                  <a:cubicBezTo>
                    <a:pt x="10" y="54"/>
                    <a:pt x="23" y="106"/>
                    <a:pt x="40" y="156"/>
                  </a:cubicBezTo>
                  <a:cubicBezTo>
                    <a:pt x="57" y="206"/>
                    <a:pt x="81" y="253"/>
                    <a:pt x="107" y="298"/>
                  </a:cubicBezTo>
                  <a:cubicBezTo>
                    <a:pt x="180" y="430"/>
                    <a:pt x="288" y="540"/>
                    <a:pt x="417" y="620"/>
                  </a:cubicBezTo>
                  <a:cubicBezTo>
                    <a:pt x="428" y="627"/>
                    <a:pt x="444" y="636"/>
                    <a:pt x="459" y="647"/>
                  </a:cubicBezTo>
                  <a:cubicBezTo>
                    <a:pt x="496" y="666"/>
                    <a:pt x="534" y="684"/>
                    <a:pt x="573" y="698"/>
                  </a:cubicBezTo>
                  <a:cubicBezTo>
                    <a:pt x="618" y="716"/>
                    <a:pt x="663" y="729"/>
                    <a:pt x="711" y="737"/>
                  </a:cubicBezTo>
                  <a:cubicBezTo>
                    <a:pt x="719" y="740"/>
                    <a:pt x="728" y="742"/>
                    <a:pt x="738" y="742"/>
                  </a:cubicBezTo>
                  <a:cubicBezTo>
                    <a:pt x="784" y="751"/>
                    <a:pt x="831" y="756"/>
                    <a:pt x="878" y="756"/>
                  </a:cubicBezTo>
                  <a:cubicBezTo>
                    <a:pt x="884" y="756"/>
                    <a:pt x="889" y="756"/>
                    <a:pt x="894" y="756"/>
                  </a:cubicBezTo>
                  <a:lnTo>
                    <a:pt x="35424" y="756"/>
                  </a:lnTo>
                  <a:cubicBezTo>
                    <a:pt x="35430" y="756"/>
                    <a:pt x="35435" y="756"/>
                    <a:pt x="35441" y="756"/>
                  </a:cubicBezTo>
                  <a:cubicBezTo>
                    <a:pt x="35488" y="756"/>
                    <a:pt x="35535" y="751"/>
                    <a:pt x="35581" y="742"/>
                  </a:cubicBezTo>
                  <a:cubicBezTo>
                    <a:pt x="35591" y="742"/>
                    <a:pt x="35599" y="740"/>
                    <a:pt x="35608" y="737"/>
                  </a:cubicBezTo>
                  <a:cubicBezTo>
                    <a:pt x="35656" y="729"/>
                    <a:pt x="35701" y="716"/>
                    <a:pt x="35746" y="698"/>
                  </a:cubicBezTo>
                  <a:cubicBezTo>
                    <a:pt x="35785" y="684"/>
                    <a:pt x="35822" y="666"/>
                    <a:pt x="35860" y="647"/>
                  </a:cubicBezTo>
                  <a:cubicBezTo>
                    <a:pt x="35863" y="647"/>
                    <a:pt x="35863" y="643"/>
                    <a:pt x="35867" y="643"/>
                  </a:cubicBezTo>
                  <a:cubicBezTo>
                    <a:pt x="35888" y="632"/>
                    <a:pt x="35908" y="618"/>
                    <a:pt x="35927" y="604"/>
                  </a:cubicBezTo>
                  <a:cubicBezTo>
                    <a:pt x="35954" y="588"/>
                    <a:pt x="35980" y="571"/>
                    <a:pt x="36005" y="549"/>
                  </a:cubicBezTo>
                  <a:lnTo>
                    <a:pt x="36005" y="546"/>
                  </a:lnTo>
                  <a:cubicBezTo>
                    <a:pt x="36006" y="547"/>
                    <a:pt x="36007" y="547"/>
                    <a:pt x="36008" y="547"/>
                  </a:cubicBezTo>
                  <a:cubicBezTo>
                    <a:pt x="36009" y="547"/>
                    <a:pt x="36009" y="546"/>
                    <a:pt x="36009" y="546"/>
                  </a:cubicBezTo>
                  <a:cubicBezTo>
                    <a:pt x="36012" y="542"/>
                    <a:pt x="36017" y="542"/>
                    <a:pt x="36017" y="537"/>
                  </a:cubicBezTo>
                  <a:cubicBezTo>
                    <a:pt x="36098" y="471"/>
                    <a:pt x="36164" y="390"/>
                    <a:pt x="36215" y="298"/>
                  </a:cubicBezTo>
                  <a:cubicBezTo>
                    <a:pt x="36241" y="253"/>
                    <a:pt x="36264" y="206"/>
                    <a:pt x="36282" y="158"/>
                  </a:cubicBezTo>
                  <a:cubicBezTo>
                    <a:pt x="36299" y="106"/>
                    <a:pt x="36312" y="54"/>
                    <a:pt x="36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515257" y="4287182"/>
              <a:ext cx="565608" cy="106040"/>
            </a:xfrm>
            <a:custGeom>
              <a:avLst/>
              <a:gdLst/>
              <a:ahLst/>
              <a:cxnLst/>
              <a:rect l="l" t="t" r="r" b="b"/>
              <a:pathLst>
                <a:path w="36356" h="6816" extrusionOk="0">
                  <a:moveTo>
                    <a:pt x="35447" y="1"/>
                  </a:moveTo>
                  <a:cubicBezTo>
                    <a:pt x="35445" y="1"/>
                    <a:pt x="35443" y="1"/>
                    <a:pt x="35441" y="1"/>
                  </a:cubicBezTo>
                  <a:lnTo>
                    <a:pt x="911" y="1"/>
                  </a:lnTo>
                  <a:cubicBezTo>
                    <a:pt x="910" y="1"/>
                    <a:pt x="909" y="1"/>
                    <a:pt x="908" y="1"/>
                  </a:cubicBezTo>
                  <a:cubicBezTo>
                    <a:pt x="468" y="1"/>
                    <a:pt x="92" y="319"/>
                    <a:pt x="18" y="754"/>
                  </a:cubicBezTo>
                  <a:cubicBezTo>
                    <a:pt x="6" y="806"/>
                    <a:pt x="0" y="858"/>
                    <a:pt x="2" y="910"/>
                  </a:cubicBezTo>
                  <a:lnTo>
                    <a:pt x="2" y="5906"/>
                  </a:lnTo>
                  <a:cubicBezTo>
                    <a:pt x="0" y="5956"/>
                    <a:pt x="6" y="6008"/>
                    <a:pt x="18" y="6058"/>
                  </a:cubicBezTo>
                  <a:cubicBezTo>
                    <a:pt x="27" y="6111"/>
                    <a:pt x="40" y="6163"/>
                    <a:pt x="57" y="6216"/>
                  </a:cubicBezTo>
                  <a:cubicBezTo>
                    <a:pt x="74" y="6263"/>
                    <a:pt x="98" y="6311"/>
                    <a:pt x="124" y="6356"/>
                  </a:cubicBezTo>
                  <a:cubicBezTo>
                    <a:pt x="197" y="6488"/>
                    <a:pt x="305" y="6598"/>
                    <a:pt x="434" y="6678"/>
                  </a:cubicBezTo>
                  <a:cubicBezTo>
                    <a:pt x="445" y="6686"/>
                    <a:pt x="461" y="6694"/>
                    <a:pt x="476" y="6705"/>
                  </a:cubicBezTo>
                  <a:cubicBezTo>
                    <a:pt x="513" y="6724"/>
                    <a:pt x="551" y="6741"/>
                    <a:pt x="590" y="6756"/>
                  </a:cubicBezTo>
                  <a:cubicBezTo>
                    <a:pt x="635" y="6773"/>
                    <a:pt x="680" y="6786"/>
                    <a:pt x="728" y="6795"/>
                  </a:cubicBezTo>
                  <a:cubicBezTo>
                    <a:pt x="734" y="6798"/>
                    <a:pt x="741" y="6800"/>
                    <a:pt x="748" y="6800"/>
                  </a:cubicBezTo>
                  <a:cubicBezTo>
                    <a:pt x="750" y="6800"/>
                    <a:pt x="753" y="6800"/>
                    <a:pt x="755" y="6799"/>
                  </a:cubicBezTo>
                  <a:cubicBezTo>
                    <a:pt x="806" y="6811"/>
                    <a:pt x="859" y="6815"/>
                    <a:pt x="911" y="6815"/>
                  </a:cubicBezTo>
                  <a:lnTo>
                    <a:pt x="35441" y="6815"/>
                  </a:lnTo>
                  <a:cubicBezTo>
                    <a:pt x="35493" y="6815"/>
                    <a:pt x="35547" y="6811"/>
                    <a:pt x="35598" y="6799"/>
                  </a:cubicBezTo>
                  <a:cubicBezTo>
                    <a:pt x="35600" y="6800"/>
                    <a:pt x="35603" y="6800"/>
                    <a:pt x="35605" y="6800"/>
                  </a:cubicBezTo>
                  <a:cubicBezTo>
                    <a:pt x="35612" y="6800"/>
                    <a:pt x="35619" y="6798"/>
                    <a:pt x="35625" y="6795"/>
                  </a:cubicBezTo>
                  <a:cubicBezTo>
                    <a:pt x="35671" y="6786"/>
                    <a:pt x="35718" y="6773"/>
                    <a:pt x="35763" y="6756"/>
                  </a:cubicBezTo>
                  <a:cubicBezTo>
                    <a:pt x="35802" y="6741"/>
                    <a:pt x="35839" y="6724"/>
                    <a:pt x="35876" y="6705"/>
                  </a:cubicBezTo>
                  <a:cubicBezTo>
                    <a:pt x="35880" y="6705"/>
                    <a:pt x="35880" y="6701"/>
                    <a:pt x="35884" y="6701"/>
                  </a:cubicBezTo>
                  <a:cubicBezTo>
                    <a:pt x="35905" y="6689"/>
                    <a:pt x="35923" y="6676"/>
                    <a:pt x="35942" y="6662"/>
                  </a:cubicBezTo>
                  <a:cubicBezTo>
                    <a:pt x="35970" y="6646"/>
                    <a:pt x="35997" y="6628"/>
                    <a:pt x="36022" y="6608"/>
                  </a:cubicBezTo>
                  <a:cubicBezTo>
                    <a:pt x="36023" y="6608"/>
                    <a:pt x="36025" y="6607"/>
                    <a:pt x="36025" y="6604"/>
                  </a:cubicBezTo>
                  <a:cubicBezTo>
                    <a:pt x="36029" y="6601"/>
                    <a:pt x="36034" y="6601"/>
                    <a:pt x="36034" y="6596"/>
                  </a:cubicBezTo>
                  <a:cubicBezTo>
                    <a:pt x="36113" y="6530"/>
                    <a:pt x="36181" y="6449"/>
                    <a:pt x="36232" y="6358"/>
                  </a:cubicBezTo>
                  <a:cubicBezTo>
                    <a:pt x="36258" y="6313"/>
                    <a:pt x="36281" y="6265"/>
                    <a:pt x="36299" y="6216"/>
                  </a:cubicBezTo>
                  <a:cubicBezTo>
                    <a:pt x="36316" y="6165"/>
                    <a:pt x="36329" y="6113"/>
                    <a:pt x="36338" y="6059"/>
                  </a:cubicBezTo>
                  <a:cubicBezTo>
                    <a:pt x="36349" y="6008"/>
                    <a:pt x="36354" y="5958"/>
                    <a:pt x="36354" y="5906"/>
                  </a:cubicBezTo>
                  <a:lnTo>
                    <a:pt x="36354" y="910"/>
                  </a:lnTo>
                  <a:cubicBezTo>
                    <a:pt x="36355" y="858"/>
                    <a:pt x="36349" y="806"/>
                    <a:pt x="36339" y="754"/>
                  </a:cubicBezTo>
                  <a:cubicBezTo>
                    <a:pt x="36264" y="319"/>
                    <a:pt x="35888" y="1"/>
                    <a:pt x="35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912160" y="4287182"/>
              <a:ext cx="119264" cy="106040"/>
            </a:xfrm>
            <a:custGeom>
              <a:avLst/>
              <a:gdLst/>
              <a:ahLst/>
              <a:cxnLst/>
              <a:rect l="l" t="t" r="r" b="b"/>
              <a:pathLst>
                <a:path w="7666" h="6816" extrusionOk="0">
                  <a:moveTo>
                    <a:pt x="1" y="1"/>
                  </a:moveTo>
                  <a:lnTo>
                    <a:pt x="1" y="6815"/>
                  </a:lnTo>
                  <a:lnTo>
                    <a:pt x="7665" y="6815"/>
                  </a:lnTo>
                  <a:lnTo>
                    <a:pt x="76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515521" y="4287182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35430" y="1"/>
                  </a:moveTo>
                  <a:cubicBezTo>
                    <a:pt x="35428" y="1"/>
                    <a:pt x="35426" y="1"/>
                    <a:pt x="35424" y="1"/>
                  </a:cubicBezTo>
                  <a:lnTo>
                    <a:pt x="894" y="1"/>
                  </a:lnTo>
                  <a:cubicBezTo>
                    <a:pt x="893" y="1"/>
                    <a:pt x="892" y="1"/>
                    <a:pt x="891" y="1"/>
                  </a:cubicBezTo>
                  <a:cubicBezTo>
                    <a:pt x="451" y="1"/>
                    <a:pt x="75" y="319"/>
                    <a:pt x="1" y="754"/>
                  </a:cubicBezTo>
                  <a:lnTo>
                    <a:pt x="36322" y="754"/>
                  </a:lnTo>
                  <a:cubicBezTo>
                    <a:pt x="36247" y="319"/>
                    <a:pt x="35871" y="1"/>
                    <a:pt x="35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515521" y="4381414"/>
              <a:ext cx="565095" cy="11808"/>
            </a:xfrm>
            <a:custGeom>
              <a:avLst/>
              <a:gdLst/>
              <a:ahLst/>
              <a:cxnLst/>
              <a:rect l="l" t="t" r="r" b="b"/>
              <a:pathLst>
                <a:path w="36323" h="759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54"/>
                    <a:pt x="23" y="106"/>
                    <a:pt x="40" y="159"/>
                  </a:cubicBezTo>
                  <a:cubicBezTo>
                    <a:pt x="57" y="206"/>
                    <a:pt x="81" y="254"/>
                    <a:pt x="107" y="299"/>
                  </a:cubicBezTo>
                  <a:cubicBezTo>
                    <a:pt x="180" y="431"/>
                    <a:pt x="288" y="541"/>
                    <a:pt x="417" y="621"/>
                  </a:cubicBezTo>
                  <a:cubicBezTo>
                    <a:pt x="428" y="629"/>
                    <a:pt x="444" y="637"/>
                    <a:pt x="459" y="648"/>
                  </a:cubicBezTo>
                  <a:cubicBezTo>
                    <a:pt x="496" y="667"/>
                    <a:pt x="534" y="684"/>
                    <a:pt x="573" y="699"/>
                  </a:cubicBezTo>
                  <a:cubicBezTo>
                    <a:pt x="618" y="716"/>
                    <a:pt x="663" y="729"/>
                    <a:pt x="711" y="738"/>
                  </a:cubicBezTo>
                  <a:cubicBezTo>
                    <a:pt x="717" y="741"/>
                    <a:pt x="724" y="743"/>
                    <a:pt x="731" y="743"/>
                  </a:cubicBezTo>
                  <a:cubicBezTo>
                    <a:pt x="733" y="743"/>
                    <a:pt x="736" y="743"/>
                    <a:pt x="738" y="742"/>
                  </a:cubicBezTo>
                  <a:cubicBezTo>
                    <a:pt x="789" y="754"/>
                    <a:pt x="842" y="758"/>
                    <a:pt x="894" y="758"/>
                  </a:cubicBezTo>
                  <a:lnTo>
                    <a:pt x="35424" y="758"/>
                  </a:lnTo>
                  <a:cubicBezTo>
                    <a:pt x="35478" y="758"/>
                    <a:pt x="35530" y="754"/>
                    <a:pt x="35581" y="742"/>
                  </a:cubicBezTo>
                  <a:cubicBezTo>
                    <a:pt x="35583" y="743"/>
                    <a:pt x="35586" y="743"/>
                    <a:pt x="35588" y="743"/>
                  </a:cubicBezTo>
                  <a:cubicBezTo>
                    <a:pt x="35595" y="743"/>
                    <a:pt x="35602" y="741"/>
                    <a:pt x="35608" y="738"/>
                  </a:cubicBezTo>
                  <a:cubicBezTo>
                    <a:pt x="35656" y="729"/>
                    <a:pt x="35701" y="716"/>
                    <a:pt x="35746" y="699"/>
                  </a:cubicBezTo>
                  <a:cubicBezTo>
                    <a:pt x="35785" y="684"/>
                    <a:pt x="35822" y="667"/>
                    <a:pt x="35860" y="648"/>
                  </a:cubicBezTo>
                  <a:cubicBezTo>
                    <a:pt x="35863" y="648"/>
                    <a:pt x="35863" y="644"/>
                    <a:pt x="35867" y="644"/>
                  </a:cubicBezTo>
                  <a:cubicBezTo>
                    <a:pt x="35888" y="632"/>
                    <a:pt x="35908" y="619"/>
                    <a:pt x="35927" y="605"/>
                  </a:cubicBezTo>
                  <a:cubicBezTo>
                    <a:pt x="35954" y="589"/>
                    <a:pt x="35980" y="571"/>
                    <a:pt x="36005" y="551"/>
                  </a:cubicBezTo>
                  <a:lnTo>
                    <a:pt x="36005" y="547"/>
                  </a:lnTo>
                  <a:cubicBezTo>
                    <a:pt x="36006" y="548"/>
                    <a:pt x="36007" y="549"/>
                    <a:pt x="36008" y="549"/>
                  </a:cubicBezTo>
                  <a:cubicBezTo>
                    <a:pt x="36009" y="549"/>
                    <a:pt x="36009" y="547"/>
                    <a:pt x="36009" y="547"/>
                  </a:cubicBezTo>
                  <a:cubicBezTo>
                    <a:pt x="36012" y="544"/>
                    <a:pt x="36017" y="544"/>
                    <a:pt x="36017" y="539"/>
                  </a:cubicBezTo>
                  <a:cubicBezTo>
                    <a:pt x="36098" y="473"/>
                    <a:pt x="36164" y="392"/>
                    <a:pt x="36215" y="301"/>
                  </a:cubicBezTo>
                  <a:cubicBezTo>
                    <a:pt x="36241" y="256"/>
                    <a:pt x="36264" y="208"/>
                    <a:pt x="36282" y="159"/>
                  </a:cubicBezTo>
                  <a:cubicBezTo>
                    <a:pt x="36299" y="108"/>
                    <a:pt x="36312" y="56"/>
                    <a:pt x="36322" y="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602970" y="4667314"/>
              <a:ext cx="565608" cy="106024"/>
            </a:xfrm>
            <a:custGeom>
              <a:avLst/>
              <a:gdLst/>
              <a:ahLst/>
              <a:cxnLst/>
              <a:rect l="l" t="t" r="r" b="b"/>
              <a:pathLst>
                <a:path w="36356" h="6815" extrusionOk="0">
                  <a:moveTo>
                    <a:pt x="35447" y="0"/>
                  </a:moveTo>
                  <a:cubicBezTo>
                    <a:pt x="35446" y="0"/>
                    <a:pt x="35444" y="0"/>
                    <a:pt x="35442" y="0"/>
                  </a:cubicBezTo>
                  <a:lnTo>
                    <a:pt x="912" y="0"/>
                  </a:lnTo>
                  <a:cubicBezTo>
                    <a:pt x="911" y="0"/>
                    <a:pt x="910" y="0"/>
                    <a:pt x="909" y="0"/>
                  </a:cubicBezTo>
                  <a:cubicBezTo>
                    <a:pt x="467" y="0"/>
                    <a:pt x="90" y="318"/>
                    <a:pt x="17" y="753"/>
                  </a:cubicBezTo>
                  <a:cubicBezTo>
                    <a:pt x="5" y="805"/>
                    <a:pt x="1" y="857"/>
                    <a:pt x="1" y="910"/>
                  </a:cubicBezTo>
                  <a:lnTo>
                    <a:pt x="1" y="5905"/>
                  </a:lnTo>
                  <a:cubicBezTo>
                    <a:pt x="1" y="5957"/>
                    <a:pt x="7" y="6008"/>
                    <a:pt x="17" y="6058"/>
                  </a:cubicBezTo>
                  <a:cubicBezTo>
                    <a:pt x="25" y="6111"/>
                    <a:pt x="38" y="6164"/>
                    <a:pt x="56" y="6215"/>
                  </a:cubicBezTo>
                  <a:cubicBezTo>
                    <a:pt x="75" y="6264"/>
                    <a:pt x="96" y="6310"/>
                    <a:pt x="122" y="6355"/>
                  </a:cubicBezTo>
                  <a:cubicBezTo>
                    <a:pt x="198" y="6487"/>
                    <a:pt x="304" y="6599"/>
                    <a:pt x="432" y="6677"/>
                  </a:cubicBezTo>
                  <a:cubicBezTo>
                    <a:pt x="444" y="6686"/>
                    <a:pt x="460" y="6693"/>
                    <a:pt x="476" y="6704"/>
                  </a:cubicBezTo>
                  <a:cubicBezTo>
                    <a:pt x="512" y="6725"/>
                    <a:pt x="551" y="6742"/>
                    <a:pt x="590" y="6757"/>
                  </a:cubicBezTo>
                  <a:cubicBezTo>
                    <a:pt x="634" y="6772"/>
                    <a:pt x="680" y="6785"/>
                    <a:pt x="726" y="6796"/>
                  </a:cubicBezTo>
                  <a:cubicBezTo>
                    <a:pt x="733" y="6798"/>
                    <a:pt x="740" y="6799"/>
                    <a:pt x="747" y="6799"/>
                  </a:cubicBezTo>
                  <a:cubicBezTo>
                    <a:pt x="749" y="6799"/>
                    <a:pt x="752" y="6799"/>
                    <a:pt x="754" y="6799"/>
                  </a:cubicBezTo>
                  <a:cubicBezTo>
                    <a:pt x="801" y="6809"/>
                    <a:pt x="848" y="6815"/>
                    <a:pt x="896" y="6815"/>
                  </a:cubicBezTo>
                  <a:cubicBezTo>
                    <a:pt x="901" y="6815"/>
                    <a:pt x="906" y="6815"/>
                    <a:pt x="912" y="6814"/>
                  </a:cubicBezTo>
                  <a:lnTo>
                    <a:pt x="35442" y="6814"/>
                  </a:lnTo>
                  <a:cubicBezTo>
                    <a:pt x="35447" y="6815"/>
                    <a:pt x="35452" y="6815"/>
                    <a:pt x="35457" y="6815"/>
                  </a:cubicBezTo>
                  <a:cubicBezTo>
                    <a:pt x="35504" y="6815"/>
                    <a:pt x="35551" y="6809"/>
                    <a:pt x="35598" y="6799"/>
                  </a:cubicBezTo>
                  <a:cubicBezTo>
                    <a:pt x="35600" y="6799"/>
                    <a:pt x="35603" y="6799"/>
                    <a:pt x="35605" y="6799"/>
                  </a:cubicBezTo>
                  <a:cubicBezTo>
                    <a:pt x="35612" y="6799"/>
                    <a:pt x="35619" y="6798"/>
                    <a:pt x="35625" y="6796"/>
                  </a:cubicBezTo>
                  <a:cubicBezTo>
                    <a:pt x="35672" y="6785"/>
                    <a:pt x="35718" y="6772"/>
                    <a:pt x="35763" y="6757"/>
                  </a:cubicBezTo>
                  <a:cubicBezTo>
                    <a:pt x="35801" y="6741"/>
                    <a:pt x="35840" y="6725"/>
                    <a:pt x="35876" y="6704"/>
                  </a:cubicBezTo>
                  <a:cubicBezTo>
                    <a:pt x="35880" y="6704"/>
                    <a:pt x="35880" y="6701"/>
                    <a:pt x="35885" y="6701"/>
                  </a:cubicBezTo>
                  <a:cubicBezTo>
                    <a:pt x="35905" y="6690"/>
                    <a:pt x="35924" y="6675"/>
                    <a:pt x="35943" y="6662"/>
                  </a:cubicBezTo>
                  <a:cubicBezTo>
                    <a:pt x="35970" y="6646"/>
                    <a:pt x="35996" y="6628"/>
                    <a:pt x="36021" y="6607"/>
                  </a:cubicBezTo>
                  <a:cubicBezTo>
                    <a:pt x="36024" y="6607"/>
                    <a:pt x="36025" y="6606"/>
                    <a:pt x="36025" y="6603"/>
                  </a:cubicBezTo>
                  <a:cubicBezTo>
                    <a:pt x="36030" y="6600"/>
                    <a:pt x="36032" y="6600"/>
                    <a:pt x="36032" y="6596"/>
                  </a:cubicBezTo>
                  <a:cubicBezTo>
                    <a:pt x="36114" y="6529"/>
                    <a:pt x="36182" y="6448"/>
                    <a:pt x="36232" y="6357"/>
                  </a:cubicBezTo>
                  <a:cubicBezTo>
                    <a:pt x="36258" y="6312"/>
                    <a:pt x="36280" y="6264"/>
                    <a:pt x="36299" y="6215"/>
                  </a:cubicBezTo>
                  <a:cubicBezTo>
                    <a:pt x="36316" y="6164"/>
                    <a:pt x="36329" y="6112"/>
                    <a:pt x="36338" y="6058"/>
                  </a:cubicBezTo>
                  <a:cubicBezTo>
                    <a:pt x="36350" y="6008"/>
                    <a:pt x="36354" y="5957"/>
                    <a:pt x="36354" y="5905"/>
                  </a:cubicBezTo>
                  <a:lnTo>
                    <a:pt x="36354" y="910"/>
                  </a:lnTo>
                  <a:cubicBezTo>
                    <a:pt x="36355" y="857"/>
                    <a:pt x="36350" y="805"/>
                    <a:pt x="36339" y="753"/>
                  </a:cubicBezTo>
                  <a:cubicBezTo>
                    <a:pt x="36264" y="318"/>
                    <a:pt x="35888" y="0"/>
                    <a:pt x="35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999858" y="4667314"/>
              <a:ext cx="119279" cy="106024"/>
            </a:xfrm>
            <a:custGeom>
              <a:avLst/>
              <a:gdLst/>
              <a:ahLst/>
              <a:cxnLst/>
              <a:rect l="l" t="t" r="r" b="b"/>
              <a:pathLst>
                <a:path w="7667" h="6815" extrusionOk="0">
                  <a:moveTo>
                    <a:pt x="1" y="0"/>
                  </a:moveTo>
                  <a:lnTo>
                    <a:pt x="1" y="6814"/>
                  </a:lnTo>
                  <a:lnTo>
                    <a:pt x="7667" y="6814"/>
                  </a:lnTo>
                  <a:lnTo>
                    <a:pt x="76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603219" y="4667314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893" y="0"/>
                  </a:moveTo>
                  <a:cubicBezTo>
                    <a:pt x="451" y="0"/>
                    <a:pt x="74" y="318"/>
                    <a:pt x="1" y="753"/>
                  </a:cubicBezTo>
                  <a:lnTo>
                    <a:pt x="36322" y="753"/>
                  </a:lnTo>
                  <a:cubicBezTo>
                    <a:pt x="36247" y="318"/>
                    <a:pt x="35869" y="0"/>
                    <a:pt x="35429" y="0"/>
                  </a:cubicBezTo>
                  <a:cubicBezTo>
                    <a:pt x="35428" y="0"/>
                    <a:pt x="35427" y="0"/>
                    <a:pt x="35426" y="0"/>
                  </a:cubicBezTo>
                  <a:lnTo>
                    <a:pt x="896" y="0"/>
                  </a:lnTo>
                  <a:cubicBezTo>
                    <a:pt x="895" y="0"/>
                    <a:pt x="894" y="0"/>
                    <a:pt x="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603219" y="4761561"/>
              <a:ext cx="565095" cy="11777"/>
            </a:xfrm>
            <a:custGeom>
              <a:avLst/>
              <a:gdLst/>
              <a:ahLst/>
              <a:cxnLst/>
              <a:rect l="l" t="t" r="r" b="b"/>
              <a:pathLst>
                <a:path w="36323" h="757" extrusionOk="0">
                  <a:moveTo>
                    <a:pt x="1" y="0"/>
                  </a:moveTo>
                  <a:cubicBezTo>
                    <a:pt x="9" y="53"/>
                    <a:pt x="22" y="106"/>
                    <a:pt x="40" y="157"/>
                  </a:cubicBezTo>
                  <a:cubicBezTo>
                    <a:pt x="59" y="206"/>
                    <a:pt x="80" y="252"/>
                    <a:pt x="106" y="297"/>
                  </a:cubicBezTo>
                  <a:cubicBezTo>
                    <a:pt x="182" y="429"/>
                    <a:pt x="288" y="541"/>
                    <a:pt x="416" y="619"/>
                  </a:cubicBezTo>
                  <a:cubicBezTo>
                    <a:pt x="428" y="628"/>
                    <a:pt x="444" y="635"/>
                    <a:pt x="460" y="646"/>
                  </a:cubicBezTo>
                  <a:cubicBezTo>
                    <a:pt x="496" y="667"/>
                    <a:pt x="535" y="684"/>
                    <a:pt x="574" y="699"/>
                  </a:cubicBezTo>
                  <a:cubicBezTo>
                    <a:pt x="618" y="714"/>
                    <a:pt x="664" y="727"/>
                    <a:pt x="710" y="738"/>
                  </a:cubicBezTo>
                  <a:cubicBezTo>
                    <a:pt x="717" y="740"/>
                    <a:pt x="724" y="741"/>
                    <a:pt x="731" y="741"/>
                  </a:cubicBezTo>
                  <a:cubicBezTo>
                    <a:pt x="733" y="741"/>
                    <a:pt x="736" y="741"/>
                    <a:pt x="738" y="741"/>
                  </a:cubicBezTo>
                  <a:cubicBezTo>
                    <a:pt x="785" y="751"/>
                    <a:pt x="832" y="757"/>
                    <a:pt x="880" y="757"/>
                  </a:cubicBezTo>
                  <a:cubicBezTo>
                    <a:pt x="885" y="757"/>
                    <a:pt x="890" y="757"/>
                    <a:pt x="896" y="756"/>
                  </a:cubicBezTo>
                  <a:lnTo>
                    <a:pt x="35426" y="756"/>
                  </a:lnTo>
                  <a:cubicBezTo>
                    <a:pt x="35431" y="757"/>
                    <a:pt x="35436" y="757"/>
                    <a:pt x="35441" y="757"/>
                  </a:cubicBezTo>
                  <a:cubicBezTo>
                    <a:pt x="35488" y="757"/>
                    <a:pt x="35535" y="751"/>
                    <a:pt x="35582" y="741"/>
                  </a:cubicBezTo>
                  <a:cubicBezTo>
                    <a:pt x="35584" y="741"/>
                    <a:pt x="35587" y="741"/>
                    <a:pt x="35589" y="741"/>
                  </a:cubicBezTo>
                  <a:cubicBezTo>
                    <a:pt x="35596" y="741"/>
                    <a:pt x="35603" y="740"/>
                    <a:pt x="35609" y="738"/>
                  </a:cubicBezTo>
                  <a:cubicBezTo>
                    <a:pt x="35656" y="727"/>
                    <a:pt x="35702" y="714"/>
                    <a:pt x="35747" y="699"/>
                  </a:cubicBezTo>
                  <a:cubicBezTo>
                    <a:pt x="35785" y="683"/>
                    <a:pt x="35824" y="667"/>
                    <a:pt x="35860" y="646"/>
                  </a:cubicBezTo>
                  <a:cubicBezTo>
                    <a:pt x="35864" y="646"/>
                    <a:pt x="35864" y="643"/>
                    <a:pt x="35869" y="643"/>
                  </a:cubicBezTo>
                  <a:cubicBezTo>
                    <a:pt x="35889" y="632"/>
                    <a:pt x="35908" y="617"/>
                    <a:pt x="35927" y="604"/>
                  </a:cubicBezTo>
                  <a:cubicBezTo>
                    <a:pt x="35954" y="588"/>
                    <a:pt x="35980" y="570"/>
                    <a:pt x="36005" y="549"/>
                  </a:cubicBezTo>
                  <a:lnTo>
                    <a:pt x="36005" y="545"/>
                  </a:lnTo>
                  <a:cubicBezTo>
                    <a:pt x="36006" y="546"/>
                    <a:pt x="36007" y="547"/>
                    <a:pt x="36008" y="547"/>
                  </a:cubicBezTo>
                  <a:cubicBezTo>
                    <a:pt x="36009" y="547"/>
                    <a:pt x="36009" y="545"/>
                    <a:pt x="36009" y="545"/>
                  </a:cubicBezTo>
                  <a:cubicBezTo>
                    <a:pt x="36014" y="542"/>
                    <a:pt x="36016" y="542"/>
                    <a:pt x="36016" y="538"/>
                  </a:cubicBezTo>
                  <a:cubicBezTo>
                    <a:pt x="36098" y="471"/>
                    <a:pt x="36166" y="390"/>
                    <a:pt x="36216" y="299"/>
                  </a:cubicBezTo>
                  <a:cubicBezTo>
                    <a:pt x="36242" y="254"/>
                    <a:pt x="36264" y="206"/>
                    <a:pt x="36283" y="157"/>
                  </a:cubicBezTo>
                  <a:cubicBezTo>
                    <a:pt x="36300" y="106"/>
                    <a:pt x="36313" y="54"/>
                    <a:pt x="36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602970" y="4477248"/>
              <a:ext cx="565608" cy="106040"/>
            </a:xfrm>
            <a:custGeom>
              <a:avLst/>
              <a:gdLst/>
              <a:ahLst/>
              <a:cxnLst/>
              <a:rect l="l" t="t" r="r" b="b"/>
              <a:pathLst>
                <a:path w="36356" h="6816" extrusionOk="0">
                  <a:moveTo>
                    <a:pt x="35447" y="0"/>
                  </a:moveTo>
                  <a:cubicBezTo>
                    <a:pt x="35446" y="0"/>
                    <a:pt x="35444" y="0"/>
                    <a:pt x="35442" y="0"/>
                  </a:cubicBezTo>
                  <a:lnTo>
                    <a:pt x="912" y="0"/>
                  </a:lnTo>
                  <a:cubicBezTo>
                    <a:pt x="911" y="0"/>
                    <a:pt x="910" y="0"/>
                    <a:pt x="909" y="0"/>
                  </a:cubicBezTo>
                  <a:cubicBezTo>
                    <a:pt x="467" y="0"/>
                    <a:pt x="90" y="319"/>
                    <a:pt x="17" y="754"/>
                  </a:cubicBezTo>
                  <a:cubicBezTo>
                    <a:pt x="5" y="806"/>
                    <a:pt x="1" y="858"/>
                    <a:pt x="1" y="910"/>
                  </a:cubicBezTo>
                  <a:lnTo>
                    <a:pt x="1" y="5905"/>
                  </a:lnTo>
                  <a:cubicBezTo>
                    <a:pt x="1" y="5956"/>
                    <a:pt x="7" y="6008"/>
                    <a:pt x="17" y="6059"/>
                  </a:cubicBezTo>
                  <a:cubicBezTo>
                    <a:pt x="25" y="6111"/>
                    <a:pt x="38" y="6165"/>
                    <a:pt x="56" y="6215"/>
                  </a:cubicBezTo>
                  <a:cubicBezTo>
                    <a:pt x="75" y="6264"/>
                    <a:pt x="96" y="6311"/>
                    <a:pt x="122" y="6356"/>
                  </a:cubicBezTo>
                  <a:cubicBezTo>
                    <a:pt x="198" y="6488"/>
                    <a:pt x="304" y="6598"/>
                    <a:pt x="432" y="6677"/>
                  </a:cubicBezTo>
                  <a:cubicBezTo>
                    <a:pt x="444" y="6686"/>
                    <a:pt x="460" y="6693"/>
                    <a:pt x="476" y="6705"/>
                  </a:cubicBezTo>
                  <a:cubicBezTo>
                    <a:pt x="512" y="6725"/>
                    <a:pt x="551" y="6741"/>
                    <a:pt x="590" y="6757"/>
                  </a:cubicBezTo>
                  <a:cubicBezTo>
                    <a:pt x="634" y="6773"/>
                    <a:pt x="680" y="6786"/>
                    <a:pt x="726" y="6796"/>
                  </a:cubicBezTo>
                  <a:cubicBezTo>
                    <a:pt x="733" y="6798"/>
                    <a:pt x="740" y="6799"/>
                    <a:pt x="747" y="6799"/>
                  </a:cubicBezTo>
                  <a:cubicBezTo>
                    <a:pt x="749" y="6799"/>
                    <a:pt x="752" y="6799"/>
                    <a:pt x="754" y="6799"/>
                  </a:cubicBezTo>
                  <a:cubicBezTo>
                    <a:pt x="801" y="6809"/>
                    <a:pt x="848" y="6815"/>
                    <a:pt x="896" y="6815"/>
                  </a:cubicBezTo>
                  <a:cubicBezTo>
                    <a:pt x="901" y="6815"/>
                    <a:pt x="906" y="6815"/>
                    <a:pt x="912" y="6815"/>
                  </a:cubicBezTo>
                  <a:lnTo>
                    <a:pt x="35442" y="6815"/>
                  </a:lnTo>
                  <a:cubicBezTo>
                    <a:pt x="35447" y="6815"/>
                    <a:pt x="35452" y="6815"/>
                    <a:pt x="35457" y="6815"/>
                  </a:cubicBezTo>
                  <a:cubicBezTo>
                    <a:pt x="35504" y="6815"/>
                    <a:pt x="35551" y="6809"/>
                    <a:pt x="35598" y="6799"/>
                  </a:cubicBezTo>
                  <a:cubicBezTo>
                    <a:pt x="35600" y="6799"/>
                    <a:pt x="35603" y="6799"/>
                    <a:pt x="35605" y="6799"/>
                  </a:cubicBezTo>
                  <a:cubicBezTo>
                    <a:pt x="35612" y="6799"/>
                    <a:pt x="35619" y="6798"/>
                    <a:pt x="35625" y="6796"/>
                  </a:cubicBezTo>
                  <a:cubicBezTo>
                    <a:pt x="35672" y="6786"/>
                    <a:pt x="35718" y="6773"/>
                    <a:pt x="35763" y="6757"/>
                  </a:cubicBezTo>
                  <a:cubicBezTo>
                    <a:pt x="35801" y="6741"/>
                    <a:pt x="35840" y="6725"/>
                    <a:pt x="35876" y="6705"/>
                  </a:cubicBezTo>
                  <a:cubicBezTo>
                    <a:pt x="35880" y="6705"/>
                    <a:pt x="35880" y="6702"/>
                    <a:pt x="35885" y="6702"/>
                  </a:cubicBezTo>
                  <a:cubicBezTo>
                    <a:pt x="35905" y="6690"/>
                    <a:pt x="35924" y="6676"/>
                    <a:pt x="35943" y="6663"/>
                  </a:cubicBezTo>
                  <a:cubicBezTo>
                    <a:pt x="35970" y="6647"/>
                    <a:pt x="35996" y="6628"/>
                    <a:pt x="36021" y="6608"/>
                  </a:cubicBezTo>
                  <a:cubicBezTo>
                    <a:pt x="36024" y="6608"/>
                    <a:pt x="36025" y="6606"/>
                    <a:pt x="36025" y="6603"/>
                  </a:cubicBezTo>
                  <a:cubicBezTo>
                    <a:pt x="36030" y="6600"/>
                    <a:pt x="36032" y="6600"/>
                    <a:pt x="36032" y="6596"/>
                  </a:cubicBezTo>
                  <a:cubicBezTo>
                    <a:pt x="36114" y="6530"/>
                    <a:pt x="36182" y="6448"/>
                    <a:pt x="36232" y="6357"/>
                  </a:cubicBezTo>
                  <a:cubicBezTo>
                    <a:pt x="36258" y="6312"/>
                    <a:pt x="36280" y="6264"/>
                    <a:pt x="36299" y="6215"/>
                  </a:cubicBezTo>
                  <a:cubicBezTo>
                    <a:pt x="36316" y="6165"/>
                    <a:pt x="36329" y="6112"/>
                    <a:pt x="36338" y="6059"/>
                  </a:cubicBezTo>
                  <a:cubicBezTo>
                    <a:pt x="36350" y="6008"/>
                    <a:pt x="36354" y="5957"/>
                    <a:pt x="36354" y="5905"/>
                  </a:cubicBezTo>
                  <a:lnTo>
                    <a:pt x="36354" y="910"/>
                  </a:lnTo>
                  <a:cubicBezTo>
                    <a:pt x="36355" y="858"/>
                    <a:pt x="36350" y="806"/>
                    <a:pt x="36339" y="754"/>
                  </a:cubicBezTo>
                  <a:cubicBezTo>
                    <a:pt x="36264" y="318"/>
                    <a:pt x="35888" y="0"/>
                    <a:pt x="35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999858" y="4477248"/>
              <a:ext cx="119279" cy="106055"/>
            </a:xfrm>
            <a:custGeom>
              <a:avLst/>
              <a:gdLst/>
              <a:ahLst/>
              <a:cxnLst/>
              <a:rect l="l" t="t" r="r" b="b"/>
              <a:pathLst>
                <a:path w="7667" h="6817" extrusionOk="0">
                  <a:moveTo>
                    <a:pt x="1" y="0"/>
                  </a:moveTo>
                  <a:lnTo>
                    <a:pt x="1" y="6816"/>
                  </a:lnTo>
                  <a:lnTo>
                    <a:pt x="7667" y="6816"/>
                  </a:lnTo>
                  <a:lnTo>
                    <a:pt x="76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603219" y="4477248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35431" y="0"/>
                  </a:moveTo>
                  <a:cubicBezTo>
                    <a:pt x="35429" y="0"/>
                    <a:pt x="35427" y="0"/>
                    <a:pt x="35426" y="0"/>
                  </a:cubicBezTo>
                  <a:lnTo>
                    <a:pt x="896" y="0"/>
                  </a:lnTo>
                  <a:cubicBezTo>
                    <a:pt x="895" y="0"/>
                    <a:pt x="894" y="0"/>
                    <a:pt x="893" y="0"/>
                  </a:cubicBezTo>
                  <a:cubicBezTo>
                    <a:pt x="451" y="0"/>
                    <a:pt x="74" y="319"/>
                    <a:pt x="1" y="754"/>
                  </a:cubicBezTo>
                  <a:lnTo>
                    <a:pt x="36322" y="754"/>
                  </a:lnTo>
                  <a:cubicBezTo>
                    <a:pt x="36248" y="318"/>
                    <a:pt x="35871" y="0"/>
                    <a:pt x="35431" y="0"/>
                  </a:cubicBezTo>
                  <a:close/>
                </a:path>
              </a:pathLst>
            </a:custGeom>
            <a:solidFill>
              <a:srgbClr val="AE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603219" y="4571495"/>
              <a:ext cx="565095" cy="11808"/>
            </a:xfrm>
            <a:custGeom>
              <a:avLst/>
              <a:gdLst/>
              <a:ahLst/>
              <a:cxnLst/>
              <a:rect l="l" t="t" r="r" b="b"/>
              <a:pathLst>
                <a:path w="36323" h="759" extrusionOk="0">
                  <a:moveTo>
                    <a:pt x="1" y="1"/>
                  </a:moveTo>
                  <a:cubicBezTo>
                    <a:pt x="9" y="54"/>
                    <a:pt x="22" y="107"/>
                    <a:pt x="40" y="159"/>
                  </a:cubicBezTo>
                  <a:cubicBezTo>
                    <a:pt x="59" y="206"/>
                    <a:pt x="80" y="254"/>
                    <a:pt x="106" y="299"/>
                  </a:cubicBezTo>
                  <a:cubicBezTo>
                    <a:pt x="182" y="431"/>
                    <a:pt x="288" y="541"/>
                    <a:pt x="416" y="621"/>
                  </a:cubicBezTo>
                  <a:cubicBezTo>
                    <a:pt x="428" y="628"/>
                    <a:pt x="444" y="637"/>
                    <a:pt x="460" y="648"/>
                  </a:cubicBezTo>
                  <a:cubicBezTo>
                    <a:pt x="496" y="667"/>
                    <a:pt x="535" y="684"/>
                    <a:pt x="574" y="699"/>
                  </a:cubicBezTo>
                  <a:cubicBezTo>
                    <a:pt x="618" y="716"/>
                    <a:pt x="664" y="729"/>
                    <a:pt x="710" y="738"/>
                  </a:cubicBezTo>
                  <a:cubicBezTo>
                    <a:pt x="719" y="741"/>
                    <a:pt x="729" y="742"/>
                    <a:pt x="738" y="742"/>
                  </a:cubicBezTo>
                  <a:cubicBezTo>
                    <a:pt x="790" y="754"/>
                    <a:pt x="842" y="758"/>
                    <a:pt x="896" y="758"/>
                  </a:cubicBezTo>
                  <a:lnTo>
                    <a:pt x="35426" y="758"/>
                  </a:lnTo>
                  <a:cubicBezTo>
                    <a:pt x="35478" y="758"/>
                    <a:pt x="35530" y="754"/>
                    <a:pt x="35582" y="742"/>
                  </a:cubicBezTo>
                  <a:cubicBezTo>
                    <a:pt x="35591" y="742"/>
                    <a:pt x="35601" y="742"/>
                    <a:pt x="35609" y="738"/>
                  </a:cubicBezTo>
                  <a:cubicBezTo>
                    <a:pt x="35656" y="729"/>
                    <a:pt x="35702" y="716"/>
                    <a:pt x="35747" y="699"/>
                  </a:cubicBezTo>
                  <a:cubicBezTo>
                    <a:pt x="35785" y="684"/>
                    <a:pt x="35824" y="667"/>
                    <a:pt x="35860" y="648"/>
                  </a:cubicBezTo>
                  <a:cubicBezTo>
                    <a:pt x="35864" y="648"/>
                    <a:pt x="35864" y="644"/>
                    <a:pt x="35869" y="644"/>
                  </a:cubicBezTo>
                  <a:cubicBezTo>
                    <a:pt x="35889" y="632"/>
                    <a:pt x="35908" y="619"/>
                    <a:pt x="35927" y="605"/>
                  </a:cubicBezTo>
                  <a:cubicBezTo>
                    <a:pt x="35954" y="589"/>
                    <a:pt x="35980" y="571"/>
                    <a:pt x="36005" y="551"/>
                  </a:cubicBezTo>
                  <a:lnTo>
                    <a:pt x="36005" y="547"/>
                  </a:lnTo>
                  <a:cubicBezTo>
                    <a:pt x="36006" y="548"/>
                    <a:pt x="36007" y="549"/>
                    <a:pt x="36008" y="549"/>
                  </a:cubicBezTo>
                  <a:cubicBezTo>
                    <a:pt x="36009" y="549"/>
                    <a:pt x="36009" y="547"/>
                    <a:pt x="36009" y="547"/>
                  </a:cubicBezTo>
                  <a:cubicBezTo>
                    <a:pt x="36014" y="542"/>
                    <a:pt x="36016" y="542"/>
                    <a:pt x="36016" y="540"/>
                  </a:cubicBezTo>
                  <a:cubicBezTo>
                    <a:pt x="36098" y="473"/>
                    <a:pt x="36166" y="392"/>
                    <a:pt x="36216" y="299"/>
                  </a:cubicBezTo>
                  <a:cubicBezTo>
                    <a:pt x="36242" y="254"/>
                    <a:pt x="36264" y="208"/>
                    <a:pt x="36283" y="159"/>
                  </a:cubicBezTo>
                  <a:cubicBezTo>
                    <a:pt x="36300" y="108"/>
                    <a:pt x="36313" y="54"/>
                    <a:pt x="36322" y="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602970" y="4381507"/>
              <a:ext cx="565608" cy="106009"/>
            </a:xfrm>
            <a:custGeom>
              <a:avLst/>
              <a:gdLst/>
              <a:ahLst/>
              <a:cxnLst/>
              <a:rect l="l" t="t" r="r" b="b"/>
              <a:pathLst>
                <a:path w="36356" h="6814" extrusionOk="0">
                  <a:moveTo>
                    <a:pt x="35447" y="0"/>
                  </a:moveTo>
                  <a:cubicBezTo>
                    <a:pt x="35446" y="0"/>
                    <a:pt x="35444" y="1"/>
                    <a:pt x="35442" y="1"/>
                  </a:cubicBezTo>
                  <a:lnTo>
                    <a:pt x="912" y="1"/>
                  </a:lnTo>
                  <a:cubicBezTo>
                    <a:pt x="911" y="1"/>
                    <a:pt x="910" y="1"/>
                    <a:pt x="909" y="1"/>
                  </a:cubicBezTo>
                  <a:cubicBezTo>
                    <a:pt x="467" y="1"/>
                    <a:pt x="90" y="317"/>
                    <a:pt x="17" y="752"/>
                  </a:cubicBezTo>
                  <a:cubicBezTo>
                    <a:pt x="5" y="804"/>
                    <a:pt x="1" y="856"/>
                    <a:pt x="1" y="910"/>
                  </a:cubicBezTo>
                  <a:lnTo>
                    <a:pt x="1" y="5904"/>
                  </a:lnTo>
                  <a:cubicBezTo>
                    <a:pt x="1" y="5956"/>
                    <a:pt x="7" y="6007"/>
                    <a:pt x="17" y="6057"/>
                  </a:cubicBezTo>
                  <a:cubicBezTo>
                    <a:pt x="25" y="6111"/>
                    <a:pt x="38" y="6163"/>
                    <a:pt x="56" y="6214"/>
                  </a:cubicBezTo>
                  <a:cubicBezTo>
                    <a:pt x="75" y="6263"/>
                    <a:pt x="96" y="6311"/>
                    <a:pt x="122" y="6356"/>
                  </a:cubicBezTo>
                  <a:cubicBezTo>
                    <a:pt x="198" y="6486"/>
                    <a:pt x="304" y="6598"/>
                    <a:pt x="432" y="6677"/>
                  </a:cubicBezTo>
                  <a:cubicBezTo>
                    <a:pt x="444" y="6685"/>
                    <a:pt x="460" y="6692"/>
                    <a:pt x="476" y="6705"/>
                  </a:cubicBezTo>
                  <a:cubicBezTo>
                    <a:pt x="512" y="6724"/>
                    <a:pt x="551" y="6741"/>
                    <a:pt x="590" y="6756"/>
                  </a:cubicBezTo>
                  <a:cubicBezTo>
                    <a:pt x="634" y="6773"/>
                    <a:pt x="680" y="6786"/>
                    <a:pt x="726" y="6795"/>
                  </a:cubicBezTo>
                  <a:cubicBezTo>
                    <a:pt x="735" y="6798"/>
                    <a:pt x="745" y="6799"/>
                    <a:pt x="754" y="6799"/>
                  </a:cubicBezTo>
                  <a:cubicBezTo>
                    <a:pt x="801" y="6808"/>
                    <a:pt x="848" y="6814"/>
                    <a:pt x="895" y="6814"/>
                  </a:cubicBezTo>
                  <a:cubicBezTo>
                    <a:pt x="901" y="6814"/>
                    <a:pt x="906" y="6814"/>
                    <a:pt x="912" y="6813"/>
                  </a:cubicBezTo>
                  <a:lnTo>
                    <a:pt x="35442" y="6813"/>
                  </a:lnTo>
                  <a:cubicBezTo>
                    <a:pt x="35447" y="6814"/>
                    <a:pt x="35452" y="6814"/>
                    <a:pt x="35457" y="6814"/>
                  </a:cubicBezTo>
                  <a:cubicBezTo>
                    <a:pt x="35504" y="6814"/>
                    <a:pt x="35551" y="6808"/>
                    <a:pt x="35598" y="6799"/>
                  </a:cubicBezTo>
                  <a:cubicBezTo>
                    <a:pt x="35607" y="6799"/>
                    <a:pt x="35617" y="6798"/>
                    <a:pt x="35625" y="6795"/>
                  </a:cubicBezTo>
                  <a:cubicBezTo>
                    <a:pt x="35672" y="6786"/>
                    <a:pt x="35718" y="6773"/>
                    <a:pt x="35763" y="6756"/>
                  </a:cubicBezTo>
                  <a:cubicBezTo>
                    <a:pt x="35801" y="6741"/>
                    <a:pt x="35840" y="6724"/>
                    <a:pt x="35876" y="6705"/>
                  </a:cubicBezTo>
                  <a:cubicBezTo>
                    <a:pt x="35880" y="6705"/>
                    <a:pt x="35880" y="6700"/>
                    <a:pt x="35885" y="6700"/>
                  </a:cubicBezTo>
                  <a:cubicBezTo>
                    <a:pt x="35905" y="6689"/>
                    <a:pt x="35924" y="6676"/>
                    <a:pt x="35943" y="6661"/>
                  </a:cubicBezTo>
                  <a:cubicBezTo>
                    <a:pt x="35970" y="6645"/>
                    <a:pt x="35996" y="6627"/>
                    <a:pt x="36021" y="6606"/>
                  </a:cubicBezTo>
                  <a:cubicBezTo>
                    <a:pt x="36024" y="6606"/>
                    <a:pt x="36025" y="6605"/>
                    <a:pt x="36025" y="6603"/>
                  </a:cubicBezTo>
                  <a:cubicBezTo>
                    <a:pt x="36030" y="6599"/>
                    <a:pt x="36032" y="6599"/>
                    <a:pt x="36032" y="6595"/>
                  </a:cubicBezTo>
                  <a:cubicBezTo>
                    <a:pt x="36114" y="6528"/>
                    <a:pt x="36182" y="6447"/>
                    <a:pt x="36232" y="6356"/>
                  </a:cubicBezTo>
                  <a:cubicBezTo>
                    <a:pt x="36258" y="6311"/>
                    <a:pt x="36280" y="6263"/>
                    <a:pt x="36299" y="6215"/>
                  </a:cubicBezTo>
                  <a:cubicBezTo>
                    <a:pt x="36316" y="6163"/>
                    <a:pt x="36329" y="6111"/>
                    <a:pt x="36338" y="6057"/>
                  </a:cubicBezTo>
                  <a:cubicBezTo>
                    <a:pt x="36350" y="6008"/>
                    <a:pt x="36354" y="5956"/>
                    <a:pt x="36354" y="5905"/>
                  </a:cubicBezTo>
                  <a:lnTo>
                    <a:pt x="36354" y="910"/>
                  </a:lnTo>
                  <a:cubicBezTo>
                    <a:pt x="36355" y="856"/>
                    <a:pt x="36350" y="804"/>
                    <a:pt x="36339" y="752"/>
                  </a:cubicBezTo>
                  <a:cubicBezTo>
                    <a:pt x="36264" y="318"/>
                    <a:pt x="35888" y="0"/>
                    <a:pt x="35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999858" y="4381507"/>
              <a:ext cx="119279" cy="106024"/>
            </a:xfrm>
            <a:custGeom>
              <a:avLst/>
              <a:gdLst/>
              <a:ahLst/>
              <a:cxnLst/>
              <a:rect l="l" t="t" r="r" b="b"/>
              <a:pathLst>
                <a:path w="7667" h="6815" extrusionOk="0">
                  <a:moveTo>
                    <a:pt x="1" y="1"/>
                  </a:moveTo>
                  <a:lnTo>
                    <a:pt x="1" y="6815"/>
                  </a:lnTo>
                  <a:lnTo>
                    <a:pt x="7667" y="6815"/>
                  </a:lnTo>
                  <a:lnTo>
                    <a:pt x="76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603219" y="4381507"/>
              <a:ext cx="565095" cy="11730"/>
            </a:xfrm>
            <a:custGeom>
              <a:avLst/>
              <a:gdLst/>
              <a:ahLst/>
              <a:cxnLst/>
              <a:rect l="l" t="t" r="r" b="b"/>
              <a:pathLst>
                <a:path w="36323" h="754" extrusionOk="0">
                  <a:moveTo>
                    <a:pt x="893" y="1"/>
                  </a:moveTo>
                  <a:cubicBezTo>
                    <a:pt x="451" y="1"/>
                    <a:pt x="74" y="319"/>
                    <a:pt x="1" y="754"/>
                  </a:cubicBezTo>
                  <a:lnTo>
                    <a:pt x="36322" y="754"/>
                  </a:lnTo>
                  <a:cubicBezTo>
                    <a:pt x="36247" y="319"/>
                    <a:pt x="35869" y="1"/>
                    <a:pt x="35429" y="1"/>
                  </a:cubicBezTo>
                  <a:cubicBezTo>
                    <a:pt x="35428" y="1"/>
                    <a:pt x="35427" y="1"/>
                    <a:pt x="35426" y="1"/>
                  </a:cubicBezTo>
                  <a:lnTo>
                    <a:pt x="896" y="1"/>
                  </a:lnTo>
                  <a:cubicBezTo>
                    <a:pt x="895" y="1"/>
                    <a:pt x="894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603219" y="4475739"/>
              <a:ext cx="565095" cy="11777"/>
            </a:xfrm>
            <a:custGeom>
              <a:avLst/>
              <a:gdLst/>
              <a:ahLst/>
              <a:cxnLst/>
              <a:rect l="l" t="t" r="r" b="b"/>
              <a:pathLst>
                <a:path w="36323" h="757" extrusionOk="0">
                  <a:moveTo>
                    <a:pt x="1" y="0"/>
                  </a:moveTo>
                  <a:cubicBezTo>
                    <a:pt x="9" y="54"/>
                    <a:pt x="22" y="106"/>
                    <a:pt x="40" y="157"/>
                  </a:cubicBezTo>
                  <a:cubicBezTo>
                    <a:pt x="59" y="206"/>
                    <a:pt x="80" y="254"/>
                    <a:pt x="106" y="299"/>
                  </a:cubicBezTo>
                  <a:cubicBezTo>
                    <a:pt x="182" y="431"/>
                    <a:pt x="288" y="541"/>
                    <a:pt x="416" y="620"/>
                  </a:cubicBezTo>
                  <a:cubicBezTo>
                    <a:pt x="428" y="628"/>
                    <a:pt x="444" y="636"/>
                    <a:pt x="460" y="648"/>
                  </a:cubicBezTo>
                  <a:cubicBezTo>
                    <a:pt x="496" y="667"/>
                    <a:pt x="535" y="684"/>
                    <a:pt x="574" y="699"/>
                  </a:cubicBezTo>
                  <a:cubicBezTo>
                    <a:pt x="618" y="716"/>
                    <a:pt x="664" y="729"/>
                    <a:pt x="710" y="738"/>
                  </a:cubicBezTo>
                  <a:cubicBezTo>
                    <a:pt x="719" y="741"/>
                    <a:pt x="729" y="742"/>
                    <a:pt x="738" y="742"/>
                  </a:cubicBezTo>
                  <a:cubicBezTo>
                    <a:pt x="785" y="751"/>
                    <a:pt x="832" y="757"/>
                    <a:pt x="879" y="757"/>
                  </a:cubicBezTo>
                  <a:cubicBezTo>
                    <a:pt x="885" y="757"/>
                    <a:pt x="890" y="757"/>
                    <a:pt x="896" y="756"/>
                  </a:cubicBezTo>
                  <a:lnTo>
                    <a:pt x="35426" y="756"/>
                  </a:lnTo>
                  <a:cubicBezTo>
                    <a:pt x="35431" y="757"/>
                    <a:pt x="35436" y="757"/>
                    <a:pt x="35441" y="757"/>
                  </a:cubicBezTo>
                  <a:cubicBezTo>
                    <a:pt x="35488" y="757"/>
                    <a:pt x="35535" y="751"/>
                    <a:pt x="35582" y="742"/>
                  </a:cubicBezTo>
                  <a:cubicBezTo>
                    <a:pt x="35591" y="742"/>
                    <a:pt x="35601" y="741"/>
                    <a:pt x="35609" y="738"/>
                  </a:cubicBezTo>
                  <a:cubicBezTo>
                    <a:pt x="35656" y="729"/>
                    <a:pt x="35702" y="716"/>
                    <a:pt x="35747" y="699"/>
                  </a:cubicBezTo>
                  <a:cubicBezTo>
                    <a:pt x="35785" y="684"/>
                    <a:pt x="35824" y="667"/>
                    <a:pt x="35860" y="648"/>
                  </a:cubicBezTo>
                  <a:cubicBezTo>
                    <a:pt x="35864" y="648"/>
                    <a:pt x="35864" y="643"/>
                    <a:pt x="35869" y="643"/>
                  </a:cubicBezTo>
                  <a:cubicBezTo>
                    <a:pt x="35889" y="632"/>
                    <a:pt x="35908" y="619"/>
                    <a:pt x="35927" y="604"/>
                  </a:cubicBezTo>
                  <a:cubicBezTo>
                    <a:pt x="35954" y="588"/>
                    <a:pt x="35980" y="571"/>
                    <a:pt x="36005" y="551"/>
                  </a:cubicBezTo>
                  <a:lnTo>
                    <a:pt x="36005" y="546"/>
                  </a:lnTo>
                  <a:cubicBezTo>
                    <a:pt x="36006" y="548"/>
                    <a:pt x="36007" y="548"/>
                    <a:pt x="36008" y="548"/>
                  </a:cubicBezTo>
                  <a:cubicBezTo>
                    <a:pt x="36009" y="548"/>
                    <a:pt x="36009" y="546"/>
                    <a:pt x="36009" y="546"/>
                  </a:cubicBezTo>
                  <a:cubicBezTo>
                    <a:pt x="36014" y="542"/>
                    <a:pt x="36016" y="542"/>
                    <a:pt x="36016" y="538"/>
                  </a:cubicBezTo>
                  <a:cubicBezTo>
                    <a:pt x="36098" y="471"/>
                    <a:pt x="36166" y="390"/>
                    <a:pt x="36216" y="299"/>
                  </a:cubicBezTo>
                  <a:cubicBezTo>
                    <a:pt x="36242" y="254"/>
                    <a:pt x="36264" y="208"/>
                    <a:pt x="36283" y="158"/>
                  </a:cubicBezTo>
                  <a:cubicBezTo>
                    <a:pt x="36300" y="108"/>
                    <a:pt x="36313" y="54"/>
                    <a:pt x="36322" y="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1394116" y="3998886"/>
              <a:ext cx="317404" cy="21236"/>
            </a:xfrm>
            <a:custGeom>
              <a:avLst/>
              <a:gdLst/>
              <a:ahLst/>
              <a:cxnLst/>
              <a:rect l="l" t="t" r="r" b="b"/>
              <a:pathLst>
                <a:path w="20402" h="1365" extrusionOk="0">
                  <a:moveTo>
                    <a:pt x="672" y="0"/>
                  </a:moveTo>
                  <a:cubicBezTo>
                    <a:pt x="300" y="6"/>
                    <a:pt x="0" y="310"/>
                    <a:pt x="0" y="683"/>
                  </a:cubicBezTo>
                  <a:cubicBezTo>
                    <a:pt x="0" y="1055"/>
                    <a:pt x="300" y="1359"/>
                    <a:pt x="672" y="1365"/>
                  </a:cubicBezTo>
                  <a:lnTo>
                    <a:pt x="19731" y="1365"/>
                  </a:lnTo>
                  <a:cubicBezTo>
                    <a:pt x="20103" y="1359"/>
                    <a:pt x="20401" y="1055"/>
                    <a:pt x="20401" y="683"/>
                  </a:cubicBezTo>
                  <a:cubicBezTo>
                    <a:pt x="20401" y="310"/>
                    <a:pt x="20103" y="6"/>
                    <a:pt x="19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1404244" y="4180971"/>
              <a:ext cx="317746" cy="21236"/>
            </a:xfrm>
            <a:custGeom>
              <a:avLst/>
              <a:gdLst/>
              <a:ahLst/>
              <a:cxnLst/>
              <a:rect l="l" t="t" r="r" b="b"/>
              <a:pathLst>
                <a:path w="20424" h="1365" extrusionOk="0">
                  <a:moveTo>
                    <a:pt x="683" y="0"/>
                  </a:moveTo>
                  <a:cubicBezTo>
                    <a:pt x="307" y="0"/>
                    <a:pt x="1" y="306"/>
                    <a:pt x="1" y="683"/>
                  </a:cubicBezTo>
                  <a:cubicBezTo>
                    <a:pt x="1" y="1059"/>
                    <a:pt x="307" y="1365"/>
                    <a:pt x="683" y="1365"/>
                  </a:cubicBezTo>
                  <a:lnTo>
                    <a:pt x="19742" y="1365"/>
                  </a:lnTo>
                  <a:cubicBezTo>
                    <a:pt x="20118" y="1365"/>
                    <a:pt x="20424" y="1059"/>
                    <a:pt x="20424" y="683"/>
                  </a:cubicBezTo>
                  <a:cubicBezTo>
                    <a:pt x="20424" y="306"/>
                    <a:pt x="20118" y="0"/>
                    <a:pt x="197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1411011" y="4363025"/>
              <a:ext cx="317404" cy="21252"/>
            </a:xfrm>
            <a:custGeom>
              <a:avLst/>
              <a:gdLst/>
              <a:ahLst/>
              <a:cxnLst/>
              <a:rect l="l" t="t" r="r" b="b"/>
              <a:pathLst>
                <a:path w="20402" h="1366" extrusionOk="0">
                  <a:moveTo>
                    <a:pt x="671" y="1"/>
                  </a:moveTo>
                  <a:cubicBezTo>
                    <a:pt x="299" y="8"/>
                    <a:pt x="0" y="311"/>
                    <a:pt x="0" y="683"/>
                  </a:cubicBezTo>
                  <a:cubicBezTo>
                    <a:pt x="0" y="1057"/>
                    <a:pt x="299" y="1359"/>
                    <a:pt x="671" y="1365"/>
                  </a:cubicBezTo>
                  <a:lnTo>
                    <a:pt x="19731" y="1365"/>
                  </a:lnTo>
                  <a:cubicBezTo>
                    <a:pt x="20103" y="1359"/>
                    <a:pt x="20402" y="1057"/>
                    <a:pt x="20402" y="683"/>
                  </a:cubicBezTo>
                  <a:cubicBezTo>
                    <a:pt x="20402" y="311"/>
                    <a:pt x="20103" y="8"/>
                    <a:pt x="197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1428467" y="4545110"/>
              <a:ext cx="317420" cy="21252"/>
            </a:xfrm>
            <a:custGeom>
              <a:avLst/>
              <a:gdLst/>
              <a:ahLst/>
              <a:cxnLst/>
              <a:rect l="l" t="t" r="r" b="b"/>
              <a:pathLst>
                <a:path w="20403" h="1366" extrusionOk="0">
                  <a:moveTo>
                    <a:pt x="673" y="1"/>
                  </a:moveTo>
                  <a:cubicBezTo>
                    <a:pt x="301" y="8"/>
                    <a:pt x="1" y="311"/>
                    <a:pt x="1" y="683"/>
                  </a:cubicBezTo>
                  <a:cubicBezTo>
                    <a:pt x="1" y="1055"/>
                    <a:pt x="301" y="1359"/>
                    <a:pt x="673" y="1365"/>
                  </a:cubicBezTo>
                  <a:lnTo>
                    <a:pt x="19732" y="1365"/>
                  </a:lnTo>
                  <a:cubicBezTo>
                    <a:pt x="20104" y="1359"/>
                    <a:pt x="20402" y="1055"/>
                    <a:pt x="20402" y="683"/>
                  </a:cubicBezTo>
                  <a:cubicBezTo>
                    <a:pt x="20402" y="311"/>
                    <a:pt x="20104" y="8"/>
                    <a:pt x="197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1438439" y="4727195"/>
              <a:ext cx="317404" cy="21252"/>
            </a:xfrm>
            <a:custGeom>
              <a:avLst/>
              <a:gdLst/>
              <a:ahLst/>
              <a:cxnLst/>
              <a:rect l="l" t="t" r="r" b="b"/>
              <a:pathLst>
                <a:path w="20402" h="1366" extrusionOk="0">
                  <a:moveTo>
                    <a:pt x="671" y="1"/>
                  </a:moveTo>
                  <a:cubicBezTo>
                    <a:pt x="298" y="7"/>
                    <a:pt x="0" y="311"/>
                    <a:pt x="0" y="683"/>
                  </a:cubicBezTo>
                  <a:cubicBezTo>
                    <a:pt x="0" y="1055"/>
                    <a:pt x="298" y="1359"/>
                    <a:pt x="671" y="1365"/>
                  </a:cubicBezTo>
                  <a:lnTo>
                    <a:pt x="19729" y="1365"/>
                  </a:lnTo>
                  <a:cubicBezTo>
                    <a:pt x="20101" y="1359"/>
                    <a:pt x="20401" y="1055"/>
                    <a:pt x="20401" y="683"/>
                  </a:cubicBezTo>
                  <a:cubicBezTo>
                    <a:pt x="20401" y="311"/>
                    <a:pt x="20101" y="7"/>
                    <a:pt x="19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1676671" y="3817765"/>
              <a:ext cx="102057" cy="1109125"/>
            </a:xfrm>
            <a:custGeom>
              <a:avLst/>
              <a:gdLst/>
              <a:ahLst/>
              <a:cxnLst/>
              <a:rect l="l" t="t" r="r" b="b"/>
              <a:pathLst>
                <a:path w="6560" h="71292" extrusionOk="0">
                  <a:moveTo>
                    <a:pt x="714" y="0"/>
                  </a:moveTo>
                  <a:cubicBezTo>
                    <a:pt x="697" y="0"/>
                    <a:pt x="680" y="1"/>
                    <a:pt x="664" y="2"/>
                  </a:cubicBezTo>
                  <a:cubicBezTo>
                    <a:pt x="284" y="31"/>
                    <a:pt x="0" y="364"/>
                    <a:pt x="34" y="742"/>
                  </a:cubicBezTo>
                  <a:lnTo>
                    <a:pt x="5172" y="70660"/>
                  </a:lnTo>
                  <a:cubicBezTo>
                    <a:pt x="5198" y="71015"/>
                    <a:pt x="5495" y="71292"/>
                    <a:pt x="5852" y="71292"/>
                  </a:cubicBezTo>
                  <a:cubicBezTo>
                    <a:pt x="5869" y="71292"/>
                    <a:pt x="5886" y="71292"/>
                    <a:pt x="5902" y="71290"/>
                  </a:cubicBezTo>
                  <a:cubicBezTo>
                    <a:pt x="6279" y="71263"/>
                    <a:pt x="6560" y="70936"/>
                    <a:pt x="6532" y="70560"/>
                  </a:cubicBezTo>
                  <a:lnTo>
                    <a:pt x="1394" y="642"/>
                  </a:lnTo>
                  <a:cubicBezTo>
                    <a:pt x="1373" y="280"/>
                    <a:pt x="1072" y="0"/>
                    <a:pt x="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380161" y="3817765"/>
              <a:ext cx="102073" cy="1109125"/>
            </a:xfrm>
            <a:custGeom>
              <a:avLst/>
              <a:gdLst/>
              <a:ahLst/>
              <a:cxnLst/>
              <a:rect l="l" t="t" r="r" b="b"/>
              <a:pathLst>
                <a:path w="6561" h="71292" extrusionOk="0">
                  <a:moveTo>
                    <a:pt x="713" y="0"/>
                  </a:moveTo>
                  <a:cubicBezTo>
                    <a:pt x="696" y="0"/>
                    <a:pt x="679" y="1"/>
                    <a:pt x="663" y="2"/>
                  </a:cubicBezTo>
                  <a:cubicBezTo>
                    <a:pt x="283" y="31"/>
                    <a:pt x="1" y="364"/>
                    <a:pt x="34" y="742"/>
                  </a:cubicBezTo>
                  <a:lnTo>
                    <a:pt x="5173" y="70660"/>
                  </a:lnTo>
                  <a:cubicBezTo>
                    <a:pt x="5199" y="71015"/>
                    <a:pt x="5494" y="71292"/>
                    <a:pt x="5852" y="71292"/>
                  </a:cubicBezTo>
                  <a:cubicBezTo>
                    <a:pt x="5868" y="71292"/>
                    <a:pt x="5885" y="71292"/>
                    <a:pt x="5903" y="71290"/>
                  </a:cubicBezTo>
                  <a:cubicBezTo>
                    <a:pt x="6278" y="71263"/>
                    <a:pt x="6560" y="70936"/>
                    <a:pt x="6533" y="70560"/>
                  </a:cubicBezTo>
                  <a:lnTo>
                    <a:pt x="1394" y="642"/>
                  </a:lnTo>
                  <a:cubicBezTo>
                    <a:pt x="1372" y="280"/>
                    <a:pt x="1071" y="0"/>
                    <a:pt x="7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1199911" y="3817921"/>
              <a:ext cx="499396" cy="1108970"/>
            </a:xfrm>
            <a:custGeom>
              <a:avLst/>
              <a:gdLst/>
              <a:ahLst/>
              <a:cxnLst/>
              <a:rect l="l" t="t" r="r" b="b"/>
              <a:pathLst>
                <a:path w="32100" h="71282" extrusionOk="0">
                  <a:moveTo>
                    <a:pt x="12160" y="1"/>
                  </a:moveTo>
                  <a:cubicBezTo>
                    <a:pt x="11826" y="1"/>
                    <a:pt x="11542" y="243"/>
                    <a:pt x="11487" y="573"/>
                  </a:cubicBezTo>
                  <a:lnTo>
                    <a:pt x="61" y="70490"/>
                  </a:lnTo>
                  <a:cubicBezTo>
                    <a:pt x="0" y="70862"/>
                    <a:pt x="252" y="71212"/>
                    <a:pt x="623" y="71273"/>
                  </a:cubicBezTo>
                  <a:cubicBezTo>
                    <a:pt x="658" y="71278"/>
                    <a:pt x="693" y="71281"/>
                    <a:pt x="728" y="71281"/>
                  </a:cubicBezTo>
                  <a:cubicBezTo>
                    <a:pt x="1057" y="71281"/>
                    <a:pt x="1351" y="71046"/>
                    <a:pt x="1406" y="70710"/>
                  </a:cubicBezTo>
                  <a:lnTo>
                    <a:pt x="12740" y="1365"/>
                  </a:lnTo>
                  <a:lnTo>
                    <a:pt x="30557" y="1365"/>
                  </a:lnTo>
                  <a:lnTo>
                    <a:pt x="19260" y="70490"/>
                  </a:lnTo>
                  <a:cubicBezTo>
                    <a:pt x="19199" y="70862"/>
                    <a:pt x="19451" y="71212"/>
                    <a:pt x="19823" y="71273"/>
                  </a:cubicBezTo>
                  <a:cubicBezTo>
                    <a:pt x="19860" y="71279"/>
                    <a:pt x="19897" y="71282"/>
                    <a:pt x="19935" y="71282"/>
                  </a:cubicBezTo>
                  <a:cubicBezTo>
                    <a:pt x="20268" y="71282"/>
                    <a:pt x="20552" y="71040"/>
                    <a:pt x="20607" y="70710"/>
                  </a:cubicBezTo>
                  <a:lnTo>
                    <a:pt x="32031" y="793"/>
                  </a:lnTo>
                  <a:cubicBezTo>
                    <a:pt x="32099" y="378"/>
                    <a:pt x="31779" y="1"/>
                    <a:pt x="313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1349061" y="3998886"/>
              <a:ext cx="319598" cy="21236"/>
            </a:xfrm>
            <a:custGeom>
              <a:avLst/>
              <a:gdLst/>
              <a:ahLst/>
              <a:cxnLst/>
              <a:rect l="l" t="t" r="r" b="b"/>
              <a:pathLst>
                <a:path w="20543" h="1365" extrusionOk="0">
                  <a:moveTo>
                    <a:pt x="672" y="0"/>
                  </a:moveTo>
                  <a:cubicBezTo>
                    <a:pt x="299" y="6"/>
                    <a:pt x="1" y="310"/>
                    <a:pt x="1" y="683"/>
                  </a:cubicBezTo>
                  <a:cubicBezTo>
                    <a:pt x="1" y="1055"/>
                    <a:pt x="299" y="1359"/>
                    <a:pt x="672" y="1365"/>
                  </a:cubicBezTo>
                  <a:lnTo>
                    <a:pt x="19872" y="1365"/>
                  </a:lnTo>
                  <a:cubicBezTo>
                    <a:pt x="20244" y="1359"/>
                    <a:pt x="20543" y="1055"/>
                    <a:pt x="20543" y="683"/>
                  </a:cubicBezTo>
                  <a:cubicBezTo>
                    <a:pt x="20543" y="310"/>
                    <a:pt x="20244" y="6"/>
                    <a:pt x="198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1321602" y="4180971"/>
              <a:ext cx="316688" cy="21236"/>
            </a:xfrm>
            <a:custGeom>
              <a:avLst/>
              <a:gdLst/>
              <a:ahLst/>
              <a:cxnLst/>
              <a:rect l="l" t="t" r="r" b="b"/>
              <a:pathLst>
                <a:path w="20356" h="1365" extrusionOk="0">
                  <a:moveTo>
                    <a:pt x="683" y="0"/>
                  </a:moveTo>
                  <a:cubicBezTo>
                    <a:pt x="305" y="0"/>
                    <a:pt x="0" y="306"/>
                    <a:pt x="0" y="683"/>
                  </a:cubicBezTo>
                  <a:cubicBezTo>
                    <a:pt x="0" y="1059"/>
                    <a:pt x="305" y="1365"/>
                    <a:pt x="683" y="1365"/>
                  </a:cubicBezTo>
                  <a:lnTo>
                    <a:pt x="19673" y="1365"/>
                  </a:lnTo>
                  <a:cubicBezTo>
                    <a:pt x="20050" y="1365"/>
                    <a:pt x="20355" y="1059"/>
                    <a:pt x="20355" y="683"/>
                  </a:cubicBezTo>
                  <a:cubicBezTo>
                    <a:pt x="20355" y="306"/>
                    <a:pt x="20050" y="0"/>
                    <a:pt x="19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1293754" y="4363025"/>
              <a:ext cx="313826" cy="21252"/>
            </a:xfrm>
            <a:custGeom>
              <a:avLst/>
              <a:gdLst/>
              <a:ahLst/>
              <a:cxnLst/>
              <a:rect l="l" t="t" r="r" b="b"/>
              <a:pathLst>
                <a:path w="20172" h="1366" extrusionOk="0">
                  <a:moveTo>
                    <a:pt x="672" y="1"/>
                  </a:moveTo>
                  <a:cubicBezTo>
                    <a:pt x="300" y="8"/>
                    <a:pt x="0" y="311"/>
                    <a:pt x="0" y="683"/>
                  </a:cubicBezTo>
                  <a:cubicBezTo>
                    <a:pt x="0" y="1057"/>
                    <a:pt x="300" y="1359"/>
                    <a:pt x="672" y="1365"/>
                  </a:cubicBezTo>
                  <a:lnTo>
                    <a:pt x="19501" y="1365"/>
                  </a:lnTo>
                  <a:cubicBezTo>
                    <a:pt x="19873" y="1359"/>
                    <a:pt x="20171" y="1057"/>
                    <a:pt x="20171" y="683"/>
                  </a:cubicBezTo>
                  <a:cubicBezTo>
                    <a:pt x="20171" y="311"/>
                    <a:pt x="19873" y="8"/>
                    <a:pt x="19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1265875" y="4545110"/>
              <a:ext cx="311166" cy="21252"/>
            </a:xfrm>
            <a:custGeom>
              <a:avLst/>
              <a:gdLst/>
              <a:ahLst/>
              <a:cxnLst/>
              <a:rect l="l" t="t" r="r" b="b"/>
              <a:pathLst>
                <a:path w="20001" h="1366" extrusionOk="0">
                  <a:moveTo>
                    <a:pt x="671" y="1"/>
                  </a:moveTo>
                  <a:cubicBezTo>
                    <a:pt x="299" y="8"/>
                    <a:pt x="1" y="311"/>
                    <a:pt x="1" y="683"/>
                  </a:cubicBezTo>
                  <a:cubicBezTo>
                    <a:pt x="1" y="1055"/>
                    <a:pt x="299" y="1359"/>
                    <a:pt x="671" y="1365"/>
                  </a:cubicBezTo>
                  <a:lnTo>
                    <a:pt x="19329" y="1365"/>
                  </a:lnTo>
                  <a:cubicBezTo>
                    <a:pt x="19701" y="1359"/>
                    <a:pt x="20001" y="1055"/>
                    <a:pt x="20001" y="683"/>
                  </a:cubicBezTo>
                  <a:cubicBezTo>
                    <a:pt x="20001" y="311"/>
                    <a:pt x="19701" y="8"/>
                    <a:pt x="193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1236052" y="4727195"/>
              <a:ext cx="310434" cy="21252"/>
            </a:xfrm>
            <a:custGeom>
              <a:avLst/>
              <a:gdLst/>
              <a:ahLst/>
              <a:cxnLst/>
              <a:rect l="l" t="t" r="r" b="b"/>
              <a:pathLst>
                <a:path w="19954" h="1366" extrusionOk="0">
                  <a:moveTo>
                    <a:pt x="671" y="1"/>
                  </a:moveTo>
                  <a:cubicBezTo>
                    <a:pt x="299" y="7"/>
                    <a:pt x="0" y="311"/>
                    <a:pt x="0" y="683"/>
                  </a:cubicBezTo>
                  <a:cubicBezTo>
                    <a:pt x="0" y="1055"/>
                    <a:pt x="299" y="1359"/>
                    <a:pt x="671" y="1365"/>
                  </a:cubicBezTo>
                  <a:lnTo>
                    <a:pt x="19283" y="1365"/>
                  </a:lnTo>
                  <a:cubicBezTo>
                    <a:pt x="19655" y="1359"/>
                    <a:pt x="19954" y="1055"/>
                    <a:pt x="19954" y="683"/>
                  </a:cubicBezTo>
                  <a:cubicBezTo>
                    <a:pt x="19954" y="311"/>
                    <a:pt x="19655" y="7"/>
                    <a:pt x="192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336288" y="3477010"/>
              <a:ext cx="387864" cy="580435"/>
            </a:xfrm>
            <a:custGeom>
              <a:avLst/>
              <a:gdLst/>
              <a:ahLst/>
              <a:cxnLst/>
              <a:rect l="l" t="t" r="r" b="b"/>
              <a:pathLst>
                <a:path w="24931" h="37309" extrusionOk="0">
                  <a:moveTo>
                    <a:pt x="21788" y="1"/>
                  </a:moveTo>
                  <a:lnTo>
                    <a:pt x="15543" y="1913"/>
                  </a:lnTo>
                  <a:lnTo>
                    <a:pt x="12842" y="17562"/>
                  </a:lnTo>
                  <a:lnTo>
                    <a:pt x="1" y="32117"/>
                  </a:lnTo>
                  <a:lnTo>
                    <a:pt x="3249" y="37308"/>
                  </a:lnTo>
                  <a:lnTo>
                    <a:pt x="23252" y="18831"/>
                  </a:lnTo>
                  <a:cubicBezTo>
                    <a:pt x="24381" y="17757"/>
                    <a:pt x="24931" y="16221"/>
                    <a:pt x="24772" y="14672"/>
                  </a:cubicBezTo>
                  <a:cubicBezTo>
                    <a:pt x="24036" y="7531"/>
                    <a:pt x="21788" y="1"/>
                    <a:pt x="21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281402" y="3985304"/>
              <a:ext cx="105449" cy="172642"/>
            </a:xfrm>
            <a:custGeom>
              <a:avLst/>
              <a:gdLst/>
              <a:ahLst/>
              <a:cxnLst/>
              <a:rect l="l" t="t" r="r" b="b"/>
              <a:pathLst>
                <a:path w="6778" h="11097" extrusionOk="0">
                  <a:moveTo>
                    <a:pt x="3891" y="0"/>
                  </a:moveTo>
                  <a:lnTo>
                    <a:pt x="573" y="1383"/>
                  </a:lnTo>
                  <a:cubicBezTo>
                    <a:pt x="134" y="1658"/>
                    <a:pt x="1" y="2238"/>
                    <a:pt x="276" y="2677"/>
                  </a:cubicBezTo>
                  <a:lnTo>
                    <a:pt x="5320" y="10726"/>
                  </a:lnTo>
                  <a:cubicBezTo>
                    <a:pt x="5470" y="10965"/>
                    <a:pt x="5727" y="11096"/>
                    <a:pt x="5991" y="11096"/>
                  </a:cubicBezTo>
                  <a:cubicBezTo>
                    <a:pt x="6135" y="11096"/>
                    <a:pt x="6280" y="11057"/>
                    <a:pt x="6411" y="10976"/>
                  </a:cubicBezTo>
                  <a:cubicBezTo>
                    <a:pt x="6620" y="10845"/>
                    <a:pt x="6756" y="10625"/>
                    <a:pt x="6777" y="10380"/>
                  </a:cubicBezTo>
                  <a:lnTo>
                    <a:pt x="6411" y="4021"/>
                  </a:lnTo>
                  <a:lnTo>
                    <a:pt x="38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461464" y="3492240"/>
              <a:ext cx="180669" cy="624011"/>
            </a:xfrm>
            <a:custGeom>
              <a:avLst/>
              <a:gdLst/>
              <a:ahLst/>
              <a:cxnLst/>
              <a:rect l="l" t="t" r="r" b="b"/>
              <a:pathLst>
                <a:path w="11613" h="40110" extrusionOk="0">
                  <a:moveTo>
                    <a:pt x="10155" y="1"/>
                  </a:moveTo>
                  <a:lnTo>
                    <a:pt x="0" y="1346"/>
                  </a:lnTo>
                  <a:lnTo>
                    <a:pt x="2145" y="19653"/>
                  </a:lnTo>
                  <a:lnTo>
                    <a:pt x="940" y="40109"/>
                  </a:lnTo>
                  <a:lnTo>
                    <a:pt x="7497" y="40109"/>
                  </a:lnTo>
                  <a:lnTo>
                    <a:pt x="11465" y="19685"/>
                  </a:lnTo>
                  <a:cubicBezTo>
                    <a:pt x="11580" y="19096"/>
                    <a:pt x="11613" y="18492"/>
                    <a:pt x="11567" y="17892"/>
                  </a:cubicBezTo>
                  <a:lnTo>
                    <a:pt x="10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477037" y="4116034"/>
              <a:ext cx="174695" cy="69791"/>
            </a:xfrm>
            <a:custGeom>
              <a:avLst/>
              <a:gdLst/>
              <a:ahLst/>
              <a:cxnLst/>
              <a:rect l="l" t="t" r="r" b="b"/>
              <a:pathLst>
                <a:path w="11229" h="4486" extrusionOk="0">
                  <a:moveTo>
                    <a:pt x="590" y="0"/>
                  </a:moveTo>
                  <a:lnTo>
                    <a:pt x="0" y="3547"/>
                  </a:lnTo>
                  <a:cubicBezTo>
                    <a:pt x="0" y="4064"/>
                    <a:pt x="420" y="4486"/>
                    <a:pt x="939" y="4486"/>
                  </a:cubicBezTo>
                  <a:lnTo>
                    <a:pt x="10438" y="4486"/>
                  </a:lnTo>
                  <a:cubicBezTo>
                    <a:pt x="10874" y="4484"/>
                    <a:pt x="11229" y="4131"/>
                    <a:pt x="11229" y="3694"/>
                  </a:cubicBezTo>
                  <a:cubicBezTo>
                    <a:pt x="11229" y="3447"/>
                    <a:pt x="11113" y="3216"/>
                    <a:pt x="10918" y="3066"/>
                  </a:cubicBezTo>
                  <a:lnTo>
                    <a:pt x="53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569293" y="2711705"/>
              <a:ext cx="96643" cy="92956"/>
            </a:xfrm>
            <a:custGeom>
              <a:avLst/>
              <a:gdLst/>
              <a:ahLst/>
              <a:cxnLst/>
              <a:rect l="l" t="t" r="r" b="b"/>
              <a:pathLst>
                <a:path w="6212" h="5975" extrusionOk="0">
                  <a:moveTo>
                    <a:pt x="3224" y="0"/>
                  </a:moveTo>
                  <a:cubicBezTo>
                    <a:pt x="2016" y="0"/>
                    <a:pt x="926" y="729"/>
                    <a:pt x="464" y="1844"/>
                  </a:cubicBezTo>
                  <a:cubicBezTo>
                    <a:pt x="1" y="2961"/>
                    <a:pt x="257" y="4245"/>
                    <a:pt x="1112" y="5100"/>
                  </a:cubicBezTo>
                  <a:cubicBezTo>
                    <a:pt x="1683" y="5671"/>
                    <a:pt x="2447" y="5975"/>
                    <a:pt x="3224" y="5975"/>
                  </a:cubicBezTo>
                  <a:cubicBezTo>
                    <a:pt x="3609" y="5975"/>
                    <a:pt x="3997" y="5900"/>
                    <a:pt x="4366" y="5747"/>
                  </a:cubicBezTo>
                  <a:cubicBezTo>
                    <a:pt x="5483" y="5285"/>
                    <a:pt x="6211" y="4196"/>
                    <a:pt x="6211" y="2988"/>
                  </a:cubicBezTo>
                  <a:cubicBezTo>
                    <a:pt x="6211" y="1337"/>
                    <a:pt x="4873" y="0"/>
                    <a:pt x="32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1619435" y="2758191"/>
              <a:ext cx="77103" cy="103053"/>
            </a:xfrm>
            <a:custGeom>
              <a:avLst/>
              <a:gdLst/>
              <a:ahLst/>
              <a:cxnLst/>
              <a:rect l="l" t="t" r="r" b="b"/>
              <a:pathLst>
                <a:path w="4956" h="6624" extrusionOk="0">
                  <a:moveTo>
                    <a:pt x="2373" y="0"/>
                  </a:moveTo>
                  <a:lnTo>
                    <a:pt x="1" y="2034"/>
                  </a:lnTo>
                  <a:lnTo>
                    <a:pt x="1617" y="6624"/>
                  </a:lnTo>
                  <a:lnTo>
                    <a:pt x="4955" y="5138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595819" y="2793569"/>
              <a:ext cx="175909" cy="475422"/>
            </a:xfrm>
            <a:custGeom>
              <a:avLst/>
              <a:gdLst/>
              <a:ahLst/>
              <a:cxnLst/>
              <a:rect l="l" t="t" r="r" b="b"/>
              <a:pathLst>
                <a:path w="11307" h="30559" extrusionOk="0">
                  <a:moveTo>
                    <a:pt x="6722" y="0"/>
                  </a:moveTo>
                  <a:lnTo>
                    <a:pt x="875" y="2303"/>
                  </a:lnTo>
                  <a:lnTo>
                    <a:pt x="4729" y="13477"/>
                  </a:lnTo>
                  <a:lnTo>
                    <a:pt x="1" y="21809"/>
                  </a:lnTo>
                  <a:lnTo>
                    <a:pt x="2951" y="30558"/>
                  </a:lnTo>
                  <a:lnTo>
                    <a:pt x="10653" y="16278"/>
                  </a:lnTo>
                  <a:cubicBezTo>
                    <a:pt x="11159" y="15253"/>
                    <a:pt x="11306" y="14088"/>
                    <a:pt x="11075" y="12969"/>
                  </a:cubicBezTo>
                  <a:lnTo>
                    <a:pt x="67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197656" y="3179690"/>
              <a:ext cx="290490" cy="111314"/>
            </a:xfrm>
            <a:custGeom>
              <a:avLst/>
              <a:gdLst/>
              <a:ahLst/>
              <a:cxnLst/>
              <a:rect l="l" t="t" r="r" b="b"/>
              <a:pathLst>
                <a:path w="18672" h="7155" extrusionOk="0">
                  <a:moveTo>
                    <a:pt x="14515" y="1"/>
                  </a:moveTo>
                  <a:cubicBezTo>
                    <a:pt x="14464" y="1"/>
                    <a:pt x="14413" y="2"/>
                    <a:pt x="14362" y="4"/>
                  </a:cubicBezTo>
                  <a:lnTo>
                    <a:pt x="720" y="405"/>
                  </a:lnTo>
                  <a:lnTo>
                    <a:pt x="0" y="6595"/>
                  </a:lnTo>
                  <a:lnTo>
                    <a:pt x="14420" y="7153"/>
                  </a:lnTo>
                  <a:cubicBezTo>
                    <a:pt x="14450" y="7154"/>
                    <a:pt x="14479" y="7154"/>
                    <a:pt x="14509" y="7154"/>
                  </a:cubicBezTo>
                  <a:cubicBezTo>
                    <a:pt x="16050" y="7154"/>
                    <a:pt x="17423" y="6166"/>
                    <a:pt x="17907" y="4695"/>
                  </a:cubicBezTo>
                  <a:cubicBezTo>
                    <a:pt x="18672" y="2372"/>
                    <a:pt x="16932" y="1"/>
                    <a:pt x="14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1252356" y="2920004"/>
              <a:ext cx="97872" cy="92972"/>
            </a:xfrm>
            <a:custGeom>
              <a:avLst/>
              <a:gdLst/>
              <a:ahLst/>
              <a:cxnLst/>
              <a:rect l="l" t="t" r="r" b="b"/>
              <a:pathLst>
                <a:path w="6291" h="5976" extrusionOk="0">
                  <a:moveTo>
                    <a:pt x="3001" y="0"/>
                  </a:moveTo>
                  <a:cubicBezTo>
                    <a:pt x="2627" y="0"/>
                    <a:pt x="2250" y="71"/>
                    <a:pt x="1889" y="216"/>
                  </a:cubicBezTo>
                  <a:cubicBezTo>
                    <a:pt x="768" y="666"/>
                    <a:pt x="28" y="1746"/>
                    <a:pt x="15" y="2954"/>
                  </a:cubicBezTo>
                  <a:cubicBezTo>
                    <a:pt x="1" y="4162"/>
                    <a:pt x="716" y="5260"/>
                    <a:pt x="1827" y="5735"/>
                  </a:cubicBezTo>
                  <a:cubicBezTo>
                    <a:pt x="2205" y="5897"/>
                    <a:pt x="2604" y="5976"/>
                    <a:pt x="3000" y="5976"/>
                  </a:cubicBezTo>
                  <a:cubicBezTo>
                    <a:pt x="3766" y="5976"/>
                    <a:pt x="4520" y="5681"/>
                    <a:pt x="5090" y="5124"/>
                  </a:cubicBezTo>
                  <a:cubicBezTo>
                    <a:pt x="6269" y="3971"/>
                    <a:pt x="6291" y="2078"/>
                    <a:pt x="5137" y="899"/>
                  </a:cubicBezTo>
                  <a:cubicBezTo>
                    <a:pt x="4564" y="313"/>
                    <a:pt x="3789" y="0"/>
                    <a:pt x="3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1232349" y="2988597"/>
              <a:ext cx="81895" cy="88896"/>
            </a:xfrm>
            <a:custGeom>
              <a:avLst/>
              <a:gdLst/>
              <a:ahLst/>
              <a:cxnLst/>
              <a:rect l="l" t="t" r="r" b="b"/>
              <a:pathLst>
                <a:path w="5264" h="5714" extrusionOk="0">
                  <a:moveTo>
                    <a:pt x="2151" y="1"/>
                  </a:moveTo>
                  <a:lnTo>
                    <a:pt x="1" y="4366"/>
                  </a:lnTo>
                  <a:lnTo>
                    <a:pt x="3397" y="5713"/>
                  </a:lnTo>
                  <a:lnTo>
                    <a:pt x="5264" y="276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1143936" y="3019479"/>
              <a:ext cx="166683" cy="262828"/>
            </a:xfrm>
            <a:custGeom>
              <a:avLst/>
              <a:gdLst/>
              <a:ahLst/>
              <a:cxnLst/>
              <a:rect l="l" t="t" r="r" b="b"/>
              <a:pathLst>
                <a:path w="10714" h="16894" extrusionOk="0">
                  <a:moveTo>
                    <a:pt x="6185" y="0"/>
                  </a:moveTo>
                  <a:lnTo>
                    <a:pt x="804" y="12556"/>
                  </a:lnTo>
                  <a:cubicBezTo>
                    <a:pt x="0" y="14434"/>
                    <a:pt x="1192" y="16565"/>
                    <a:pt x="3214" y="16860"/>
                  </a:cubicBezTo>
                  <a:cubicBezTo>
                    <a:pt x="3367" y="16882"/>
                    <a:pt x="3518" y="16893"/>
                    <a:pt x="3668" y="16893"/>
                  </a:cubicBezTo>
                  <a:cubicBezTo>
                    <a:pt x="5014" y="16893"/>
                    <a:pt x="6233" y="16018"/>
                    <a:pt x="6640" y="14698"/>
                  </a:cubicBezTo>
                  <a:lnTo>
                    <a:pt x="10714" y="1461"/>
                  </a:lnTo>
                  <a:lnTo>
                    <a:pt x="61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1417763" y="3114846"/>
              <a:ext cx="274450" cy="425747"/>
            </a:xfrm>
            <a:custGeom>
              <a:avLst/>
              <a:gdLst/>
              <a:ahLst/>
              <a:cxnLst/>
              <a:rect l="l" t="t" r="r" b="b"/>
              <a:pathLst>
                <a:path w="17641" h="27366" extrusionOk="0">
                  <a:moveTo>
                    <a:pt x="13372" y="1"/>
                  </a:moveTo>
                  <a:lnTo>
                    <a:pt x="8939" y="2491"/>
                  </a:lnTo>
                  <a:lnTo>
                    <a:pt x="5760" y="2802"/>
                  </a:lnTo>
                  <a:lnTo>
                    <a:pt x="1" y="4168"/>
                  </a:lnTo>
                  <a:lnTo>
                    <a:pt x="1739" y="26182"/>
                  </a:lnTo>
                  <a:cubicBezTo>
                    <a:pt x="1739" y="26182"/>
                    <a:pt x="3104" y="27365"/>
                    <a:pt x="6257" y="27365"/>
                  </a:cubicBezTo>
                  <a:cubicBezTo>
                    <a:pt x="8807" y="27365"/>
                    <a:pt x="12527" y="26591"/>
                    <a:pt x="17640" y="23793"/>
                  </a:cubicBezTo>
                  <a:lnTo>
                    <a:pt x="133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1005489" y="2315751"/>
              <a:ext cx="639242" cy="639227"/>
            </a:xfrm>
            <a:custGeom>
              <a:avLst/>
              <a:gdLst/>
              <a:ahLst/>
              <a:cxnLst/>
              <a:rect l="l" t="t" r="r" b="b"/>
              <a:pathLst>
                <a:path w="41089" h="41088" extrusionOk="0">
                  <a:moveTo>
                    <a:pt x="20545" y="0"/>
                  </a:moveTo>
                  <a:cubicBezTo>
                    <a:pt x="15097" y="0"/>
                    <a:pt x="9871" y="2164"/>
                    <a:pt x="6019" y="6018"/>
                  </a:cubicBezTo>
                  <a:cubicBezTo>
                    <a:pt x="2165" y="9870"/>
                    <a:pt x="1" y="15096"/>
                    <a:pt x="1" y="20545"/>
                  </a:cubicBezTo>
                  <a:cubicBezTo>
                    <a:pt x="1" y="25993"/>
                    <a:pt x="2165" y="31217"/>
                    <a:pt x="6019" y="35071"/>
                  </a:cubicBezTo>
                  <a:cubicBezTo>
                    <a:pt x="9871" y="38924"/>
                    <a:pt x="15097" y="41088"/>
                    <a:pt x="20545" y="41088"/>
                  </a:cubicBezTo>
                  <a:cubicBezTo>
                    <a:pt x="25994" y="41088"/>
                    <a:pt x="31220" y="38924"/>
                    <a:pt x="35072" y="35071"/>
                  </a:cubicBezTo>
                  <a:cubicBezTo>
                    <a:pt x="38925" y="31217"/>
                    <a:pt x="41089" y="25993"/>
                    <a:pt x="41089" y="20545"/>
                  </a:cubicBezTo>
                  <a:cubicBezTo>
                    <a:pt x="41089" y="15096"/>
                    <a:pt x="38925" y="9870"/>
                    <a:pt x="35072" y="6018"/>
                  </a:cubicBezTo>
                  <a:cubicBezTo>
                    <a:pt x="31220" y="2164"/>
                    <a:pt x="25994" y="0"/>
                    <a:pt x="20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961711" y="2315751"/>
              <a:ext cx="639258" cy="639227"/>
            </a:xfrm>
            <a:custGeom>
              <a:avLst/>
              <a:gdLst/>
              <a:ahLst/>
              <a:cxnLst/>
              <a:rect l="l" t="t" r="r" b="b"/>
              <a:pathLst>
                <a:path w="41090" h="41088" extrusionOk="0">
                  <a:moveTo>
                    <a:pt x="20545" y="0"/>
                  </a:moveTo>
                  <a:cubicBezTo>
                    <a:pt x="15097" y="0"/>
                    <a:pt x="9871" y="2164"/>
                    <a:pt x="6019" y="6018"/>
                  </a:cubicBezTo>
                  <a:cubicBezTo>
                    <a:pt x="2166" y="9870"/>
                    <a:pt x="1" y="15096"/>
                    <a:pt x="1" y="20545"/>
                  </a:cubicBezTo>
                  <a:cubicBezTo>
                    <a:pt x="1" y="25993"/>
                    <a:pt x="2166" y="31219"/>
                    <a:pt x="6019" y="35071"/>
                  </a:cubicBezTo>
                  <a:cubicBezTo>
                    <a:pt x="9871" y="38924"/>
                    <a:pt x="15097" y="41088"/>
                    <a:pt x="20545" y="41088"/>
                  </a:cubicBezTo>
                  <a:cubicBezTo>
                    <a:pt x="25994" y="41088"/>
                    <a:pt x="31220" y="38924"/>
                    <a:pt x="35072" y="35071"/>
                  </a:cubicBezTo>
                  <a:cubicBezTo>
                    <a:pt x="38925" y="31219"/>
                    <a:pt x="41090" y="25993"/>
                    <a:pt x="41090" y="20545"/>
                  </a:cubicBezTo>
                  <a:cubicBezTo>
                    <a:pt x="41090" y="15096"/>
                    <a:pt x="38925" y="9870"/>
                    <a:pt x="35072" y="6018"/>
                  </a:cubicBezTo>
                  <a:cubicBezTo>
                    <a:pt x="31220" y="2164"/>
                    <a:pt x="25994" y="0"/>
                    <a:pt x="20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1030661" y="2384686"/>
              <a:ext cx="501356" cy="501340"/>
            </a:xfrm>
            <a:custGeom>
              <a:avLst/>
              <a:gdLst/>
              <a:ahLst/>
              <a:cxnLst/>
              <a:rect l="l" t="t" r="r" b="b"/>
              <a:pathLst>
                <a:path w="32226" h="32225" extrusionOk="0">
                  <a:moveTo>
                    <a:pt x="16113" y="1"/>
                  </a:moveTo>
                  <a:cubicBezTo>
                    <a:pt x="11841" y="1"/>
                    <a:pt x="7742" y="1698"/>
                    <a:pt x="4721" y="4720"/>
                  </a:cubicBezTo>
                  <a:cubicBezTo>
                    <a:pt x="1698" y="7741"/>
                    <a:pt x="1" y="11839"/>
                    <a:pt x="1" y="16114"/>
                  </a:cubicBezTo>
                  <a:cubicBezTo>
                    <a:pt x="1" y="20386"/>
                    <a:pt x="1698" y="24485"/>
                    <a:pt x="4721" y="27506"/>
                  </a:cubicBezTo>
                  <a:cubicBezTo>
                    <a:pt x="7742" y="30527"/>
                    <a:pt x="11841" y="32225"/>
                    <a:pt x="16113" y="32225"/>
                  </a:cubicBezTo>
                  <a:cubicBezTo>
                    <a:pt x="20387" y="32225"/>
                    <a:pt x="24485" y="30527"/>
                    <a:pt x="27507" y="27506"/>
                  </a:cubicBezTo>
                  <a:cubicBezTo>
                    <a:pt x="30529" y="24485"/>
                    <a:pt x="32226" y="20386"/>
                    <a:pt x="32226" y="16114"/>
                  </a:cubicBezTo>
                  <a:cubicBezTo>
                    <a:pt x="32226" y="11839"/>
                    <a:pt x="30529" y="7741"/>
                    <a:pt x="27507" y="4720"/>
                  </a:cubicBezTo>
                  <a:cubicBezTo>
                    <a:pt x="24485" y="1698"/>
                    <a:pt x="20387" y="1"/>
                    <a:pt x="16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1270994" y="2384686"/>
              <a:ext cx="261024" cy="501792"/>
            </a:xfrm>
            <a:custGeom>
              <a:avLst/>
              <a:gdLst/>
              <a:ahLst/>
              <a:cxnLst/>
              <a:rect l="l" t="t" r="r" b="b"/>
              <a:pathLst>
                <a:path w="16778" h="32254" extrusionOk="0">
                  <a:moveTo>
                    <a:pt x="906" y="1"/>
                  </a:moveTo>
                  <a:cubicBezTo>
                    <a:pt x="602" y="1"/>
                    <a:pt x="300" y="11"/>
                    <a:pt x="1" y="28"/>
                  </a:cubicBezTo>
                  <a:cubicBezTo>
                    <a:pt x="8346" y="505"/>
                    <a:pt x="14143" y="7529"/>
                    <a:pt x="14143" y="16127"/>
                  </a:cubicBezTo>
                  <a:cubicBezTo>
                    <a:pt x="14143" y="24725"/>
                    <a:pt x="8346" y="31748"/>
                    <a:pt x="1" y="32226"/>
                  </a:cubicBezTo>
                  <a:cubicBezTo>
                    <a:pt x="300" y="32242"/>
                    <a:pt x="602" y="32254"/>
                    <a:pt x="906" y="32254"/>
                  </a:cubicBezTo>
                  <a:cubicBezTo>
                    <a:pt x="9671" y="32254"/>
                    <a:pt x="16778" y="25034"/>
                    <a:pt x="16778" y="16127"/>
                  </a:cubicBezTo>
                  <a:cubicBezTo>
                    <a:pt x="16778" y="7221"/>
                    <a:pt x="9671" y="1"/>
                    <a:pt x="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1164300" y="2459113"/>
              <a:ext cx="227388" cy="353264"/>
            </a:xfrm>
            <a:custGeom>
              <a:avLst/>
              <a:gdLst/>
              <a:ahLst/>
              <a:cxnLst/>
              <a:rect l="l" t="t" r="r" b="b"/>
              <a:pathLst>
                <a:path w="14616" h="22707" extrusionOk="0">
                  <a:moveTo>
                    <a:pt x="6113" y="1"/>
                  </a:moveTo>
                  <a:lnTo>
                    <a:pt x="6113" y="2658"/>
                  </a:lnTo>
                  <a:cubicBezTo>
                    <a:pt x="2199" y="3142"/>
                    <a:pt x="292" y="5388"/>
                    <a:pt x="292" y="8046"/>
                  </a:cubicBezTo>
                  <a:cubicBezTo>
                    <a:pt x="292" y="14326"/>
                    <a:pt x="9904" y="12369"/>
                    <a:pt x="9904" y="15050"/>
                  </a:cubicBezTo>
                  <a:cubicBezTo>
                    <a:pt x="9904" y="15871"/>
                    <a:pt x="9132" y="16426"/>
                    <a:pt x="7151" y="16426"/>
                  </a:cubicBezTo>
                  <a:cubicBezTo>
                    <a:pt x="5194" y="16426"/>
                    <a:pt x="3068" y="15750"/>
                    <a:pt x="1572" y="14759"/>
                  </a:cubicBezTo>
                  <a:lnTo>
                    <a:pt x="1" y="18286"/>
                  </a:lnTo>
                  <a:cubicBezTo>
                    <a:pt x="1403" y="19253"/>
                    <a:pt x="3697" y="19953"/>
                    <a:pt x="6113" y="20122"/>
                  </a:cubicBezTo>
                  <a:lnTo>
                    <a:pt x="6113" y="22706"/>
                  </a:lnTo>
                  <a:lnTo>
                    <a:pt x="9012" y="22706"/>
                  </a:lnTo>
                  <a:lnTo>
                    <a:pt x="9012" y="20025"/>
                  </a:lnTo>
                  <a:cubicBezTo>
                    <a:pt x="12779" y="19471"/>
                    <a:pt x="14616" y="17247"/>
                    <a:pt x="14616" y="14687"/>
                  </a:cubicBezTo>
                  <a:cubicBezTo>
                    <a:pt x="14616" y="8455"/>
                    <a:pt x="5026" y="10388"/>
                    <a:pt x="5026" y="7803"/>
                  </a:cubicBezTo>
                  <a:cubicBezTo>
                    <a:pt x="5026" y="6958"/>
                    <a:pt x="5751" y="6282"/>
                    <a:pt x="7756" y="6282"/>
                  </a:cubicBezTo>
                  <a:cubicBezTo>
                    <a:pt x="9229" y="6282"/>
                    <a:pt x="10823" y="6717"/>
                    <a:pt x="12442" y="7586"/>
                  </a:cubicBezTo>
                  <a:lnTo>
                    <a:pt x="13915" y="4036"/>
                  </a:lnTo>
                  <a:cubicBezTo>
                    <a:pt x="12562" y="3238"/>
                    <a:pt x="10798" y="2755"/>
                    <a:pt x="9011" y="2611"/>
                  </a:cubicBezTo>
                  <a:lnTo>
                    <a:pt x="90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1444787" y="2955911"/>
              <a:ext cx="161736" cy="147672"/>
            </a:xfrm>
            <a:custGeom>
              <a:avLst/>
              <a:gdLst/>
              <a:ahLst/>
              <a:cxnLst/>
              <a:rect l="l" t="t" r="r" b="b"/>
              <a:pathLst>
                <a:path w="10396" h="9492" extrusionOk="0">
                  <a:moveTo>
                    <a:pt x="8569" y="0"/>
                  </a:moveTo>
                  <a:cubicBezTo>
                    <a:pt x="8502" y="9"/>
                    <a:pt x="5183" y="452"/>
                    <a:pt x="3240" y="1084"/>
                  </a:cubicBezTo>
                  <a:cubicBezTo>
                    <a:pt x="1278" y="1722"/>
                    <a:pt x="2512" y="4793"/>
                    <a:pt x="2512" y="4793"/>
                  </a:cubicBezTo>
                  <a:lnTo>
                    <a:pt x="0" y="5953"/>
                  </a:lnTo>
                  <a:cubicBezTo>
                    <a:pt x="898" y="8075"/>
                    <a:pt x="2825" y="9491"/>
                    <a:pt x="4915" y="9491"/>
                  </a:cubicBezTo>
                  <a:cubicBezTo>
                    <a:pt x="5172" y="9491"/>
                    <a:pt x="5431" y="9470"/>
                    <a:pt x="5691" y="9426"/>
                  </a:cubicBezTo>
                  <a:cubicBezTo>
                    <a:pt x="8533" y="8947"/>
                    <a:pt x="10395" y="5950"/>
                    <a:pt x="9852" y="2736"/>
                  </a:cubicBezTo>
                  <a:cubicBezTo>
                    <a:pt x="9658" y="1595"/>
                    <a:pt x="9202" y="684"/>
                    <a:pt x="8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1472572" y="3071970"/>
              <a:ext cx="87480" cy="125845"/>
            </a:xfrm>
            <a:custGeom>
              <a:avLst/>
              <a:gdLst/>
              <a:ahLst/>
              <a:cxnLst/>
              <a:rect l="l" t="t" r="r" b="b"/>
              <a:pathLst>
                <a:path w="5623" h="8089" extrusionOk="0">
                  <a:moveTo>
                    <a:pt x="4558" y="1"/>
                  </a:moveTo>
                  <a:lnTo>
                    <a:pt x="0" y="726"/>
                  </a:lnTo>
                  <a:lnTo>
                    <a:pt x="865" y="6145"/>
                  </a:lnTo>
                  <a:cubicBezTo>
                    <a:pt x="1047" y="7280"/>
                    <a:pt x="2027" y="8089"/>
                    <a:pt x="3141" y="8089"/>
                  </a:cubicBezTo>
                  <a:cubicBezTo>
                    <a:pt x="3262" y="8089"/>
                    <a:pt x="3385" y="8079"/>
                    <a:pt x="3508" y="8059"/>
                  </a:cubicBezTo>
                  <a:lnTo>
                    <a:pt x="3901" y="7995"/>
                  </a:lnTo>
                  <a:cubicBezTo>
                    <a:pt x="5159" y="7794"/>
                    <a:pt x="5623" y="6676"/>
                    <a:pt x="5421" y="5417"/>
                  </a:cubicBezTo>
                  <a:lnTo>
                    <a:pt x="45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1468667" y="3075579"/>
              <a:ext cx="88164" cy="78550"/>
            </a:xfrm>
            <a:custGeom>
              <a:avLst/>
              <a:gdLst/>
              <a:ahLst/>
              <a:cxnLst/>
              <a:rect l="l" t="t" r="r" b="b"/>
              <a:pathLst>
                <a:path w="5667" h="5049" extrusionOk="0">
                  <a:moveTo>
                    <a:pt x="1" y="0"/>
                  </a:moveTo>
                  <a:cubicBezTo>
                    <a:pt x="1" y="1"/>
                    <a:pt x="788" y="5049"/>
                    <a:pt x="5059" y="5049"/>
                  </a:cubicBezTo>
                  <a:cubicBezTo>
                    <a:pt x="5254" y="5049"/>
                    <a:pt x="5457" y="5038"/>
                    <a:pt x="5667" y="5016"/>
                  </a:cubicBezTo>
                  <a:lnTo>
                    <a:pt x="5126" y="18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1570833" y="3003237"/>
              <a:ext cx="50033" cy="47217"/>
            </a:xfrm>
            <a:custGeom>
              <a:avLst/>
              <a:gdLst/>
              <a:ahLst/>
              <a:cxnLst/>
              <a:rect l="l" t="t" r="r" b="b"/>
              <a:pathLst>
                <a:path w="3216" h="3035" extrusionOk="0">
                  <a:moveTo>
                    <a:pt x="1609" y="1"/>
                  </a:moveTo>
                  <a:cubicBezTo>
                    <a:pt x="1509" y="1"/>
                    <a:pt x="1407" y="11"/>
                    <a:pt x="1304" y="32"/>
                  </a:cubicBezTo>
                  <a:cubicBezTo>
                    <a:pt x="703" y="153"/>
                    <a:pt x="235" y="626"/>
                    <a:pt x="118" y="1228"/>
                  </a:cubicBezTo>
                  <a:cubicBezTo>
                    <a:pt x="0" y="1831"/>
                    <a:pt x="258" y="2445"/>
                    <a:pt x="770" y="2784"/>
                  </a:cubicBezTo>
                  <a:cubicBezTo>
                    <a:pt x="1024" y="2951"/>
                    <a:pt x="1315" y="3034"/>
                    <a:pt x="1607" y="3034"/>
                  </a:cubicBezTo>
                  <a:cubicBezTo>
                    <a:pt x="1903" y="3034"/>
                    <a:pt x="2199" y="2948"/>
                    <a:pt x="2455" y="2775"/>
                  </a:cubicBezTo>
                  <a:cubicBezTo>
                    <a:pt x="2964" y="2432"/>
                    <a:pt x="3216" y="1816"/>
                    <a:pt x="3094" y="1215"/>
                  </a:cubicBezTo>
                  <a:cubicBezTo>
                    <a:pt x="2947" y="496"/>
                    <a:pt x="2315" y="1"/>
                    <a:pt x="16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1451181" y="2962010"/>
              <a:ext cx="165158" cy="173824"/>
            </a:xfrm>
            <a:custGeom>
              <a:avLst/>
              <a:gdLst/>
              <a:ahLst/>
              <a:cxnLst/>
              <a:rect l="l" t="t" r="r" b="b"/>
              <a:pathLst>
                <a:path w="10616" h="11173" extrusionOk="0">
                  <a:moveTo>
                    <a:pt x="7254" y="1"/>
                  </a:moveTo>
                  <a:cubicBezTo>
                    <a:pt x="7116" y="1"/>
                    <a:pt x="6977" y="14"/>
                    <a:pt x="6837" y="43"/>
                  </a:cubicBezTo>
                  <a:lnTo>
                    <a:pt x="1036" y="1223"/>
                  </a:lnTo>
                  <a:cubicBezTo>
                    <a:pt x="406" y="1352"/>
                    <a:pt x="1" y="1966"/>
                    <a:pt x="128" y="2596"/>
                  </a:cubicBezTo>
                  <a:lnTo>
                    <a:pt x="1142" y="7571"/>
                  </a:lnTo>
                  <a:cubicBezTo>
                    <a:pt x="1576" y="9704"/>
                    <a:pt x="3451" y="11173"/>
                    <a:pt x="5545" y="11173"/>
                  </a:cubicBezTo>
                  <a:cubicBezTo>
                    <a:pt x="5841" y="11173"/>
                    <a:pt x="6142" y="11143"/>
                    <a:pt x="6444" y="11082"/>
                  </a:cubicBezTo>
                  <a:lnTo>
                    <a:pt x="6610" y="11047"/>
                  </a:lnTo>
                  <a:cubicBezTo>
                    <a:pt x="9044" y="10553"/>
                    <a:pt x="10616" y="8178"/>
                    <a:pt x="10120" y="5745"/>
                  </a:cubicBezTo>
                  <a:lnTo>
                    <a:pt x="9289" y="1665"/>
                  </a:lnTo>
                  <a:cubicBezTo>
                    <a:pt x="9089" y="680"/>
                    <a:pt x="8222" y="1"/>
                    <a:pt x="72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1461464" y="3030463"/>
              <a:ext cx="152806" cy="110318"/>
            </a:xfrm>
            <a:custGeom>
              <a:avLst/>
              <a:gdLst/>
              <a:ahLst/>
              <a:cxnLst/>
              <a:rect l="l" t="t" r="r" b="b"/>
              <a:pathLst>
                <a:path w="9822" h="7091" extrusionOk="0">
                  <a:moveTo>
                    <a:pt x="1440" y="1"/>
                  </a:moveTo>
                  <a:lnTo>
                    <a:pt x="0" y="356"/>
                  </a:lnTo>
                  <a:lnTo>
                    <a:pt x="711" y="3193"/>
                  </a:lnTo>
                  <a:cubicBezTo>
                    <a:pt x="976" y="5539"/>
                    <a:pt x="2455" y="7091"/>
                    <a:pt x="4754" y="7091"/>
                  </a:cubicBezTo>
                  <a:cubicBezTo>
                    <a:pt x="5299" y="7091"/>
                    <a:pt x="5891" y="7003"/>
                    <a:pt x="6524" y="6818"/>
                  </a:cubicBezTo>
                  <a:cubicBezTo>
                    <a:pt x="9821" y="5854"/>
                    <a:pt x="9643" y="3170"/>
                    <a:pt x="9643" y="3170"/>
                  </a:cubicBezTo>
                  <a:cubicBezTo>
                    <a:pt x="9643" y="3170"/>
                    <a:pt x="9545" y="2252"/>
                    <a:pt x="8039" y="2252"/>
                  </a:cubicBezTo>
                  <a:cubicBezTo>
                    <a:pt x="7759" y="2252"/>
                    <a:pt x="7430" y="2284"/>
                    <a:pt x="7045" y="2359"/>
                  </a:cubicBezTo>
                  <a:cubicBezTo>
                    <a:pt x="4360" y="2883"/>
                    <a:pt x="5190" y="3599"/>
                    <a:pt x="3931" y="4120"/>
                  </a:cubicBezTo>
                  <a:cubicBezTo>
                    <a:pt x="3796" y="4176"/>
                    <a:pt x="3678" y="4198"/>
                    <a:pt x="3570" y="4198"/>
                  </a:cubicBezTo>
                  <a:cubicBezTo>
                    <a:pt x="3323" y="4198"/>
                    <a:pt x="3131" y="4082"/>
                    <a:pt x="2917" y="4003"/>
                  </a:cubicBezTo>
                  <a:cubicBezTo>
                    <a:pt x="2438" y="3823"/>
                    <a:pt x="2108" y="3375"/>
                    <a:pt x="2008" y="2871"/>
                  </a:cubicBezTo>
                  <a:lnTo>
                    <a:pt x="14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1429556" y="2932466"/>
              <a:ext cx="148543" cy="116090"/>
            </a:xfrm>
            <a:custGeom>
              <a:avLst/>
              <a:gdLst/>
              <a:ahLst/>
              <a:cxnLst/>
              <a:rect l="l" t="t" r="r" b="b"/>
              <a:pathLst>
                <a:path w="9548" h="7462" extrusionOk="0">
                  <a:moveTo>
                    <a:pt x="5898" y="1"/>
                  </a:moveTo>
                  <a:cubicBezTo>
                    <a:pt x="5551" y="1"/>
                    <a:pt x="5197" y="31"/>
                    <a:pt x="4839" y="91"/>
                  </a:cubicBezTo>
                  <a:cubicBezTo>
                    <a:pt x="1998" y="572"/>
                    <a:pt x="0" y="2767"/>
                    <a:pt x="544" y="5981"/>
                  </a:cubicBezTo>
                  <a:cubicBezTo>
                    <a:pt x="630" y="6490"/>
                    <a:pt x="777" y="6986"/>
                    <a:pt x="979" y="7461"/>
                  </a:cubicBezTo>
                  <a:lnTo>
                    <a:pt x="3491" y="6300"/>
                  </a:lnTo>
                  <a:cubicBezTo>
                    <a:pt x="3491" y="6300"/>
                    <a:pt x="2257" y="3229"/>
                    <a:pt x="4219" y="2591"/>
                  </a:cubicBezTo>
                  <a:cubicBezTo>
                    <a:pt x="6162" y="1959"/>
                    <a:pt x="9481" y="1516"/>
                    <a:pt x="9548" y="1507"/>
                  </a:cubicBezTo>
                  <a:cubicBezTo>
                    <a:pt x="8625" y="509"/>
                    <a:pt x="7325" y="1"/>
                    <a:pt x="58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1422461" y="3035799"/>
              <a:ext cx="55711" cy="53300"/>
            </a:xfrm>
            <a:custGeom>
              <a:avLst/>
              <a:gdLst/>
              <a:ahLst/>
              <a:cxnLst/>
              <a:rect l="l" t="t" r="r" b="b"/>
              <a:pathLst>
                <a:path w="3581" h="3426" extrusionOk="0">
                  <a:moveTo>
                    <a:pt x="1734" y="0"/>
                  </a:moveTo>
                  <a:cubicBezTo>
                    <a:pt x="1533" y="0"/>
                    <a:pt x="1329" y="36"/>
                    <a:pt x="1130" y="111"/>
                  </a:cubicBezTo>
                  <a:cubicBezTo>
                    <a:pt x="482" y="356"/>
                    <a:pt x="45" y="966"/>
                    <a:pt x="23" y="1658"/>
                  </a:cubicBezTo>
                  <a:cubicBezTo>
                    <a:pt x="0" y="2350"/>
                    <a:pt x="397" y="2988"/>
                    <a:pt x="1029" y="3273"/>
                  </a:cubicBezTo>
                  <a:cubicBezTo>
                    <a:pt x="1255" y="3375"/>
                    <a:pt x="1496" y="3425"/>
                    <a:pt x="1735" y="3425"/>
                  </a:cubicBezTo>
                  <a:cubicBezTo>
                    <a:pt x="2161" y="3425"/>
                    <a:pt x="2582" y="3266"/>
                    <a:pt x="2906" y="2962"/>
                  </a:cubicBezTo>
                  <a:cubicBezTo>
                    <a:pt x="3411" y="2488"/>
                    <a:pt x="3580" y="1757"/>
                    <a:pt x="3337" y="1109"/>
                  </a:cubicBezTo>
                  <a:cubicBezTo>
                    <a:pt x="3078" y="423"/>
                    <a:pt x="2426" y="0"/>
                    <a:pt x="17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7ED1D6B-6984-4FEE-BCB6-DBE329515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9"/>
    </mc:Choice>
    <mc:Fallback xmlns="">
      <p:transition spd="slow" advTm="4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title" idx="4"/>
          </p:nvPr>
        </p:nvSpPr>
        <p:spPr>
          <a:xfrm>
            <a:off x="1951650" y="138582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269280" y="2768481"/>
            <a:ext cx="24063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DICK</a:t>
            </a:r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ubTitle" idx="1"/>
          </p:nvPr>
        </p:nvSpPr>
        <p:spPr>
          <a:xfrm>
            <a:off x="269280" y="3150043"/>
            <a:ext cx="24063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 | Business Analytics</a:t>
            </a:r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title" idx="2"/>
          </p:nvPr>
        </p:nvSpPr>
        <p:spPr>
          <a:xfrm>
            <a:off x="6345245" y="2768481"/>
            <a:ext cx="24063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 MIN</a:t>
            </a:r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ubTitle" idx="3"/>
          </p:nvPr>
        </p:nvSpPr>
        <p:spPr>
          <a:xfrm>
            <a:off x="6345251" y="3150043"/>
            <a:ext cx="26577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SOB | Marketing Analytics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 | Software Development</a:t>
            </a:r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3271605" y="2768481"/>
            <a:ext cx="24063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FRANS</a:t>
            </a: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subTitle" idx="1"/>
          </p:nvPr>
        </p:nvSpPr>
        <p:spPr>
          <a:xfrm>
            <a:off x="3266400" y="3150043"/>
            <a:ext cx="2611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 | Software Development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5050" y="959344"/>
            <a:ext cx="1646700" cy="16467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6">
            <a:alphaModFix/>
          </a:blip>
          <a:srcRect l="-4956" t="4446" r="-4945" b="10039"/>
          <a:stretch/>
        </p:blipFill>
        <p:spPr>
          <a:xfrm>
            <a:off x="648925" y="959344"/>
            <a:ext cx="1647000" cy="16467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87588" y="959794"/>
            <a:ext cx="1645800" cy="16458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579356F-B42F-4766-8E08-11DC95600E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1"/>
    </mc:Choice>
    <mc:Fallback xmlns="">
      <p:transition spd="slow" advTm="3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BRANDON.</a:t>
            </a:r>
            <a:endParaRPr/>
          </a:p>
        </p:txBody>
      </p:sp>
      <p:grpSp>
        <p:nvGrpSpPr>
          <p:cNvPr id="176" name="Google Shape;176;p26"/>
          <p:cNvGrpSpPr/>
          <p:nvPr/>
        </p:nvGrpSpPr>
        <p:grpSpPr>
          <a:xfrm>
            <a:off x="3567240" y="1206067"/>
            <a:ext cx="2009533" cy="3329773"/>
            <a:chOff x="4210450" y="238125"/>
            <a:chExt cx="1796150" cy="2976200"/>
          </a:xfrm>
        </p:grpSpPr>
        <p:sp>
          <p:nvSpPr>
            <p:cNvPr id="177" name="Google Shape;177;p26"/>
            <p:cNvSpPr/>
            <p:nvPr/>
          </p:nvSpPr>
          <p:spPr>
            <a:xfrm>
              <a:off x="5577650" y="2468225"/>
              <a:ext cx="1025" cy="6475"/>
            </a:xfrm>
            <a:custGeom>
              <a:avLst/>
              <a:gdLst/>
              <a:ahLst/>
              <a:cxnLst/>
              <a:rect l="l" t="t" r="r" b="b"/>
              <a:pathLst>
                <a:path w="41" h="259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48"/>
                    <a:pt x="14" y="94"/>
                    <a:pt x="17" y="144"/>
                  </a:cubicBezTo>
                  <a:cubicBezTo>
                    <a:pt x="23" y="180"/>
                    <a:pt x="21" y="221"/>
                    <a:pt x="24" y="258"/>
                  </a:cubicBezTo>
                  <a:cubicBezTo>
                    <a:pt x="27" y="222"/>
                    <a:pt x="36" y="186"/>
                    <a:pt x="37" y="151"/>
                  </a:cubicBezTo>
                  <a:cubicBezTo>
                    <a:pt x="39" y="105"/>
                    <a:pt x="39" y="58"/>
                    <a:pt x="40" y="10"/>
                  </a:cubicBezTo>
                  <a:cubicBezTo>
                    <a:pt x="27" y="7"/>
                    <a:pt x="14" y="3"/>
                    <a:pt x="1" y="0"/>
                  </a:cubicBezTo>
                  <a:close/>
                </a:path>
              </a:pathLst>
            </a:custGeom>
            <a:solidFill>
              <a:srgbClr val="FFB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4743750" y="956125"/>
              <a:ext cx="690200" cy="420925"/>
            </a:xfrm>
            <a:custGeom>
              <a:avLst/>
              <a:gdLst/>
              <a:ahLst/>
              <a:cxnLst/>
              <a:rect l="l" t="t" r="r" b="b"/>
              <a:pathLst>
                <a:path w="27608" h="16837" extrusionOk="0">
                  <a:moveTo>
                    <a:pt x="23962" y="1"/>
                  </a:moveTo>
                  <a:cubicBezTo>
                    <a:pt x="23962" y="1"/>
                    <a:pt x="24490" y="641"/>
                    <a:pt x="15729" y="8511"/>
                  </a:cubicBezTo>
                  <a:lnTo>
                    <a:pt x="1639" y="176"/>
                  </a:lnTo>
                  <a:lnTo>
                    <a:pt x="0" y="2013"/>
                  </a:lnTo>
                  <a:cubicBezTo>
                    <a:pt x="0" y="2013"/>
                    <a:pt x="7990" y="11521"/>
                    <a:pt x="16262" y="16836"/>
                  </a:cubicBezTo>
                  <a:cubicBezTo>
                    <a:pt x="16262" y="16836"/>
                    <a:pt x="21813" y="11409"/>
                    <a:pt x="27607" y="3199"/>
                  </a:cubicBezTo>
                  <a:lnTo>
                    <a:pt x="23962" y="1"/>
                  </a:lnTo>
                  <a:close/>
                </a:path>
              </a:pathLst>
            </a:custGeom>
            <a:solidFill>
              <a:srgbClr val="D9B6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5022975" y="3039225"/>
              <a:ext cx="312150" cy="136075"/>
            </a:xfrm>
            <a:custGeom>
              <a:avLst/>
              <a:gdLst/>
              <a:ahLst/>
              <a:cxnLst/>
              <a:rect l="l" t="t" r="r" b="b"/>
              <a:pathLst>
                <a:path w="12486" h="5443" extrusionOk="0">
                  <a:moveTo>
                    <a:pt x="10180" y="1"/>
                  </a:moveTo>
                  <a:lnTo>
                    <a:pt x="8900" y="2285"/>
                  </a:lnTo>
                  <a:cubicBezTo>
                    <a:pt x="0" y="4071"/>
                    <a:pt x="1849" y="5215"/>
                    <a:pt x="1849" y="5215"/>
                  </a:cubicBezTo>
                  <a:cubicBezTo>
                    <a:pt x="2788" y="5385"/>
                    <a:pt x="4263" y="5442"/>
                    <a:pt x="5811" y="5442"/>
                  </a:cubicBezTo>
                  <a:cubicBezTo>
                    <a:pt x="8908" y="5442"/>
                    <a:pt x="12302" y="5215"/>
                    <a:pt x="12302" y="5215"/>
                  </a:cubicBezTo>
                  <a:cubicBezTo>
                    <a:pt x="12486" y="4465"/>
                    <a:pt x="11930" y="2216"/>
                    <a:pt x="11930" y="2216"/>
                  </a:cubicBezTo>
                  <a:lnTo>
                    <a:pt x="101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5801975" y="2970775"/>
              <a:ext cx="204625" cy="243550"/>
            </a:xfrm>
            <a:custGeom>
              <a:avLst/>
              <a:gdLst/>
              <a:ahLst/>
              <a:cxnLst/>
              <a:rect l="l" t="t" r="r" b="b"/>
              <a:pathLst>
                <a:path w="8185" h="9742" extrusionOk="0">
                  <a:moveTo>
                    <a:pt x="2833" y="0"/>
                  </a:moveTo>
                  <a:lnTo>
                    <a:pt x="3749" y="2452"/>
                  </a:lnTo>
                  <a:cubicBezTo>
                    <a:pt x="0" y="9249"/>
                    <a:pt x="970" y="9741"/>
                    <a:pt x="1329" y="9741"/>
                  </a:cubicBezTo>
                  <a:cubicBezTo>
                    <a:pt x="1390" y="9741"/>
                    <a:pt x="1434" y="9727"/>
                    <a:pt x="1434" y="9727"/>
                  </a:cubicBezTo>
                  <a:cubicBezTo>
                    <a:pt x="3643" y="7907"/>
                    <a:pt x="8184" y="1747"/>
                    <a:pt x="8184" y="1747"/>
                  </a:cubicBezTo>
                  <a:cubicBezTo>
                    <a:pt x="7730" y="1122"/>
                    <a:pt x="5653" y="93"/>
                    <a:pt x="5653" y="93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219325" y="1547625"/>
              <a:ext cx="322275" cy="1606575"/>
            </a:xfrm>
            <a:custGeom>
              <a:avLst/>
              <a:gdLst/>
              <a:ahLst/>
              <a:cxnLst/>
              <a:rect l="l" t="t" r="r" b="b"/>
              <a:pathLst>
                <a:path w="12891" h="64263" extrusionOk="0">
                  <a:moveTo>
                    <a:pt x="12891" y="1"/>
                  </a:moveTo>
                  <a:cubicBezTo>
                    <a:pt x="12890" y="2"/>
                    <a:pt x="6382" y="2585"/>
                    <a:pt x="4288" y="2585"/>
                  </a:cubicBezTo>
                  <a:cubicBezTo>
                    <a:pt x="3878" y="2585"/>
                    <a:pt x="3637" y="2486"/>
                    <a:pt x="3648" y="2249"/>
                  </a:cubicBezTo>
                  <a:lnTo>
                    <a:pt x="3648" y="2249"/>
                  </a:lnTo>
                  <a:cubicBezTo>
                    <a:pt x="3648" y="2249"/>
                    <a:pt x="0" y="4648"/>
                    <a:pt x="1046" y="61948"/>
                  </a:cubicBezTo>
                  <a:lnTo>
                    <a:pt x="5586" y="64263"/>
                  </a:lnTo>
                  <a:cubicBezTo>
                    <a:pt x="5586" y="64263"/>
                    <a:pt x="8507" y="38634"/>
                    <a:pt x="12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5322950" y="1513300"/>
              <a:ext cx="630050" cy="1555475"/>
            </a:xfrm>
            <a:custGeom>
              <a:avLst/>
              <a:gdLst/>
              <a:ahLst/>
              <a:cxnLst/>
              <a:rect l="l" t="t" r="r" b="b"/>
              <a:pathLst>
                <a:path w="25202" h="62219" extrusionOk="0">
                  <a:moveTo>
                    <a:pt x="13544" y="0"/>
                  </a:moveTo>
                  <a:cubicBezTo>
                    <a:pt x="13543" y="1"/>
                    <a:pt x="3966" y="3594"/>
                    <a:pt x="546" y="3594"/>
                  </a:cubicBezTo>
                  <a:cubicBezTo>
                    <a:pt x="341" y="3594"/>
                    <a:pt x="158" y="3581"/>
                    <a:pt x="1" y="3554"/>
                  </a:cubicBezTo>
                  <a:lnTo>
                    <a:pt x="1" y="3554"/>
                  </a:lnTo>
                  <a:cubicBezTo>
                    <a:pt x="1" y="3554"/>
                    <a:pt x="797" y="18288"/>
                    <a:pt x="6590" y="36622"/>
                  </a:cubicBezTo>
                  <a:cubicBezTo>
                    <a:pt x="8309" y="42064"/>
                    <a:pt x="21101" y="62218"/>
                    <a:pt x="21101" y="62218"/>
                  </a:cubicBezTo>
                  <a:lnTo>
                    <a:pt x="25201" y="58592"/>
                  </a:lnTo>
                  <a:cubicBezTo>
                    <a:pt x="25201" y="58592"/>
                    <a:pt x="14133" y="37588"/>
                    <a:pt x="13891" y="35630"/>
                  </a:cubicBezTo>
                  <a:cubicBezTo>
                    <a:pt x="12587" y="25107"/>
                    <a:pt x="20197" y="7727"/>
                    <a:pt x="135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188750" y="896475"/>
              <a:ext cx="314600" cy="384000"/>
            </a:xfrm>
            <a:custGeom>
              <a:avLst/>
              <a:gdLst/>
              <a:ahLst/>
              <a:cxnLst/>
              <a:rect l="l" t="t" r="r" b="b"/>
              <a:pathLst>
                <a:path w="12584" h="15360" extrusionOk="0">
                  <a:moveTo>
                    <a:pt x="9139" y="1"/>
                  </a:moveTo>
                  <a:cubicBezTo>
                    <a:pt x="5745" y="844"/>
                    <a:pt x="1" y="8490"/>
                    <a:pt x="1" y="8490"/>
                  </a:cubicBezTo>
                  <a:cubicBezTo>
                    <a:pt x="1286" y="10370"/>
                    <a:pt x="4610" y="15360"/>
                    <a:pt x="4610" y="15360"/>
                  </a:cubicBezTo>
                  <a:cubicBezTo>
                    <a:pt x="12583" y="7719"/>
                    <a:pt x="9139" y="1"/>
                    <a:pt x="9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205475" y="822400"/>
              <a:ext cx="552325" cy="998075"/>
            </a:xfrm>
            <a:custGeom>
              <a:avLst/>
              <a:gdLst/>
              <a:ahLst/>
              <a:cxnLst/>
              <a:rect l="l" t="t" r="r" b="b"/>
              <a:pathLst>
                <a:path w="22093" h="39923" extrusionOk="0">
                  <a:moveTo>
                    <a:pt x="9531" y="0"/>
                  </a:moveTo>
                  <a:cubicBezTo>
                    <a:pt x="8221" y="0"/>
                    <a:pt x="6841" y="1302"/>
                    <a:pt x="5376" y="2508"/>
                  </a:cubicBezTo>
                  <a:cubicBezTo>
                    <a:pt x="5376" y="2508"/>
                    <a:pt x="2427" y="3706"/>
                    <a:pt x="2045" y="5470"/>
                  </a:cubicBezTo>
                  <a:cubicBezTo>
                    <a:pt x="0" y="14949"/>
                    <a:pt x="1075" y="39200"/>
                    <a:pt x="1075" y="39200"/>
                  </a:cubicBezTo>
                  <a:cubicBezTo>
                    <a:pt x="1068" y="39709"/>
                    <a:pt x="1739" y="39923"/>
                    <a:pt x="2844" y="39923"/>
                  </a:cubicBezTo>
                  <a:cubicBezTo>
                    <a:pt x="7911" y="39923"/>
                    <a:pt x="22092" y="35414"/>
                    <a:pt x="21646" y="34179"/>
                  </a:cubicBezTo>
                  <a:cubicBezTo>
                    <a:pt x="16240" y="19228"/>
                    <a:pt x="14488" y="10041"/>
                    <a:pt x="13688" y="6854"/>
                  </a:cubicBezTo>
                  <a:cubicBezTo>
                    <a:pt x="12376" y="1631"/>
                    <a:pt x="10997" y="0"/>
                    <a:pt x="9531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5188750" y="502600"/>
              <a:ext cx="302225" cy="467350"/>
            </a:xfrm>
            <a:custGeom>
              <a:avLst/>
              <a:gdLst/>
              <a:ahLst/>
              <a:cxnLst/>
              <a:rect l="l" t="t" r="r" b="b"/>
              <a:pathLst>
                <a:path w="12089" h="18694" extrusionOk="0">
                  <a:moveTo>
                    <a:pt x="12089" y="1"/>
                  </a:moveTo>
                  <a:lnTo>
                    <a:pt x="1" y="4409"/>
                  </a:lnTo>
                  <a:cubicBezTo>
                    <a:pt x="2" y="4408"/>
                    <a:pt x="3" y="4408"/>
                    <a:pt x="5" y="4408"/>
                  </a:cubicBezTo>
                  <a:cubicBezTo>
                    <a:pt x="105" y="4408"/>
                    <a:pt x="803" y="5275"/>
                    <a:pt x="891" y="5373"/>
                  </a:cubicBezTo>
                  <a:cubicBezTo>
                    <a:pt x="1173" y="5685"/>
                    <a:pt x="1450" y="6003"/>
                    <a:pt x="1717" y="6328"/>
                  </a:cubicBezTo>
                  <a:cubicBezTo>
                    <a:pt x="2189" y="6905"/>
                    <a:pt x="2501" y="7608"/>
                    <a:pt x="3018" y="8150"/>
                  </a:cubicBezTo>
                  <a:cubicBezTo>
                    <a:pt x="6880" y="12193"/>
                    <a:pt x="2198" y="18061"/>
                    <a:pt x="2786" y="18594"/>
                  </a:cubicBezTo>
                  <a:cubicBezTo>
                    <a:pt x="2860" y="18662"/>
                    <a:pt x="2969" y="18694"/>
                    <a:pt x="3108" y="18694"/>
                  </a:cubicBezTo>
                  <a:cubicBezTo>
                    <a:pt x="4899" y="18694"/>
                    <a:pt x="11590" y="13425"/>
                    <a:pt x="11571" y="13328"/>
                  </a:cubicBezTo>
                  <a:cubicBezTo>
                    <a:pt x="10208" y="6116"/>
                    <a:pt x="12089" y="1"/>
                    <a:pt x="120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5096000" y="277750"/>
              <a:ext cx="418075" cy="529725"/>
            </a:xfrm>
            <a:custGeom>
              <a:avLst/>
              <a:gdLst/>
              <a:ahLst/>
              <a:cxnLst/>
              <a:rect l="l" t="t" r="r" b="b"/>
              <a:pathLst>
                <a:path w="16723" h="21189" extrusionOk="0">
                  <a:moveTo>
                    <a:pt x="8058" y="0"/>
                  </a:moveTo>
                  <a:cubicBezTo>
                    <a:pt x="3504" y="0"/>
                    <a:pt x="0" y="3504"/>
                    <a:pt x="69" y="8104"/>
                  </a:cubicBezTo>
                  <a:cubicBezTo>
                    <a:pt x="143" y="13237"/>
                    <a:pt x="114" y="21189"/>
                    <a:pt x="4656" y="21189"/>
                  </a:cubicBezTo>
                  <a:cubicBezTo>
                    <a:pt x="4706" y="21189"/>
                    <a:pt x="4755" y="21188"/>
                    <a:pt x="4806" y="21186"/>
                  </a:cubicBezTo>
                  <a:cubicBezTo>
                    <a:pt x="11677" y="20929"/>
                    <a:pt x="16417" y="13474"/>
                    <a:pt x="16569" y="8779"/>
                  </a:cubicBezTo>
                  <a:cubicBezTo>
                    <a:pt x="16723" y="4085"/>
                    <a:pt x="13037" y="156"/>
                    <a:pt x="8345" y="5"/>
                  </a:cubicBezTo>
                  <a:cubicBezTo>
                    <a:pt x="8249" y="2"/>
                    <a:pt x="8153" y="0"/>
                    <a:pt x="8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4210450" y="577600"/>
              <a:ext cx="763150" cy="763125"/>
            </a:xfrm>
            <a:custGeom>
              <a:avLst/>
              <a:gdLst/>
              <a:ahLst/>
              <a:cxnLst/>
              <a:rect l="l" t="t" r="r" b="b"/>
              <a:pathLst>
                <a:path w="30526" h="30525" extrusionOk="0">
                  <a:moveTo>
                    <a:pt x="15262" y="0"/>
                  </a:moveTo>
                  <a:cubicBezTo>
                    <a:pt x="6833" y="0"/>
                    <a:pt x="0" y="6834"/>
                    <a:pt x="0" y="15262"/>
                  </a:cubicBezTo>
                  <a:cubicBezTo>
                    <a:pt x="0" y="23691"/>
                    <a:pt x="6833" y="30524"/>
                    <a:pt x="15262" y="30524"/>
                  </a:cubicBezTo>
                  <a:cubicBezTo>
                    <a:pt x="23692" y="30524"/>
                    <a:pt x="30526" y="23691"/>
                    <a:pt x="30526" y="15262"/>
                  </a:cubicBezTo>
                  <a:cubicBezTo>
                    <a:pt x="30526" y="6834"/>
                    <a:pt x="23692" y="0"/>
                    <a:pt x="15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287825" y="654950"/>
              <a:ext cx="608400" cy="608375"/>
            </a:xfrm>
            <a:custGeom>
              <a:avLst/>
              <a:gdLst/>
              <a:ahLst/>
              <a:cxnLst/>
              <a:rect l="l" t="t" r="r" b="b"/>
              <a:pathLst>
                <a:path w="24336" h="24335" extrusionOk="0">
                  <a:moveTo>
                    <a:pt x="12167" y="0"/>
                  </a:moveTo>
                  <a:cubicBezTo>
                    <a:pt x="5449" y="0"/>
                    <a:pt x="1" y="5448"/>
                    <a:pt x="1" y="12168"/>
                  </a:cubicBezTo>
                  <a:cubicBezTo>
                    <a:pt x="1" y="18888"/>
                    <a:pt x="5449" y="24335"/>
                    <a:pt x="12167" y="24335"/>
                  </a:cubicBezTo>
                  <a:cubicBezTo>
                    <a:pt x="18887" y="24335"/>
                    <a:pt x="24335" y="18888"/>
                    <a:pt x="24335" y="12168"/>
                  </a:cubicBezTo>
                  <a:cubicBezTo>
                    <a:pt x="24335" y="5448"/>
                    <a:pt x="18887" y="0"/>
                    <a:pt x="12167" y="0"/>
                  </a:cubicBezTo>
                  <a:close/>
                </a:path>
              </a:pathLst>
            </a:custGeom>
            <a:solidFill>
              <a:srgbClr val="FFE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4461200" y="707750"/>
              <a:ext cx="281125" cy="524625"/>
            </a:xfrm>
            <a:custGeom>
              <a:avLst/>
              <a:gdLst/>
              <a:ahLst/>
              <a:cxnLst/>
              <a:rect l="l" t="t" r="r" b="b"/>
              <a:pathLst>
                <a:path w="11245" h="20985" extrusionOk="0">
                  <a:moveTo>
                    <a:pt x="4867" y="2750"/>
                  </a:moveTo>
                  <a:lnTo>
                    <a:pt x="4965" y="8513"/>
                  </a:lnTo>
                  <a:cubicBezTo>
                    <a:pt x="4012" y="8243"/>
                    <a:pt x="3332" y="7873"/>
                    <a:pt x="2927" y="7402"/>
                  </a:cubicBezTo>
                  <a:cubicBezTo>
                    <a:pt x="2521" y="6930"/>
                    <a:pt x="2312" y="6340"/>
                    <a:pt x="2299" y="5629"/>
                  </a:cubicBezTo>
                  <a:cubicBezTo>
                    <a:pt x="2288" y="4911"/>
                    <a:pt x="2511" y="4288"/>
                    <a:pt x="2968" y="3755"/>
                  </a:cubicBezTo>
                  <a:cubicBezTo>
                    <a:pt x="3425" y="3223"/>
                    <a:pt x="4059" y="2888"/>
                    <a:pt x="4867" y="2750"/>
                  </a:cubicBezTo>
                  <a:close/>
                  <a:moveTo>
                    <a:pt x="6230" y="10781"/>
                  </a:moveTo>
                  <a:lnTo>
                    <a:pt x="6230" y="10781"/>
                  </a:lnTo>
                  <a:cubicBezTo>
                    <a:pt x="7354" y="11125"/>
                    <a:pt x="8107" y="11523"/>
                    <a:pt x="8490" y="11975"/>
                  </a:cubicBezTo>
                  <a:cubicBezTo>
                    <a:pt x="8873" y="12429"/>
                    <a:pt x="9070" y="13033"/>
                    <a:pt x="9082" y="13788"/>
                  </a:cubicBezTo>
                  <a:cubicBezTo>
                    <a:pt x="9096" y="14676"/>
                    <a:pt x="8845" y="15424"/>
                    <a:pt x="8328" y="16035"/>
                  </a:cubicBezTo>
                  <a:cubicBezTo>
                    <a:pt x="7810" y="16647"/>
                    <a:pt x="7147" y="17010"/>
                    <a:pt x="6339" y="17123"/>
                  </a:cubicBezTo>
                  <a:lnTo>
                    <a:pt x="6230" y="10781"/>
                  </a:lnTo>
                  <a:close/>
                  <a:moveTo>
                    <a:pt x="6046" y="0"/>
                  </a:moveTo>
                  <a:lnTo>
                    <a:pt x="4820" y="22"/>
                  </a:lnTo>
                  <a:lnTo>
                    <a:pt x="4838" y="1015"/>
                  </a:lnTo>
                  <a:cubicBezTo>
                    <a:pt x="3460" y="1179"/>
                    <a:pt x="2424" y="1575"/>
                    <a:pt x="1732" y="2203"/>
                  </a:cubicBezTo>
                  <a:cubicBezTo>
                    <a:pt x="699" y="3139"/>
                    <a:pt x="196" y="4347"/>
                    <a:pt x="221" y="5828"/>
                  </a:cubicBezTo>
                  <a:cubicBezTo>
                    <a:pt x="235" y="6661"/>
                    <a:pt x="427" y="7402"/>
                    <a:pt x="797" y="8052"/>
                  </a:cubicBezTo>
                  <a:cubicBezTo>
                    <a:pt x="1167" y="8701"/>
                    <a:pt x="1686" y="9206"/>
                    <a:pt x="2356" y="9565"/>
                  </a:cubicBezTo>
                  <a:cubicBezTo>
                    <a:pt x="3260" y="10050"/>
                    <a:pt x="4140" y="10368"/>
                    <a:pt x="4999" y="10515"/>
                  </a:cubicBezTo>
                  <a:lnTo>
                    <a:pt x="5112" y="17143"/>
                  </a:lnTo>
                  <a:cubicBezTo>
                    <a:pt x="4292" y="17072"/>
                    <a:pt x="3584" y="16672"/>
                    <a:pt x="2985" y="15942"/>
                  </a:cubicBezTo>
                  <a:cubicBezTo>
                    <a:pt x="2568" y="15424"/>
                    <a:pt x="2267" y="14608"/>
                    <a:pt x="2086" y="13491"/>
                  </a:cubicBezTo>
                  <a:lnTo>
                    <a:pt x="0" y="13920"/>
                  </a:lnTo>
                  <a:cubicBezTo>
                    <a:pt x="95" y="14999"/>
                    <a:pt x="386" y="15907"/>
                    <a:pt x="874" y="16649"/>
                  </a:cubicBezTo>
                  <a:cubicBezTo>
                    <a:pt x="1361" y="17388"/>
                    <a:pt x="1932" y="17921"/>
                    <a:pt x="2589" y="18246"/>
                  </a:cubicBezTo>
                  <a:cubicBezTo>
                    <a:pt x="3247" y="18569"/>
                    <a:pt x="4098" y="18788"/>
                    <a:pt x="5141" y="18903"/>
                  </a:cubicBezTo>
                  <a:lnTo>
                    <a:pt x="5177" y="20984"/>
                  </a:lnTo>
                  <a:lnTo>
                    <a:pt x="6403" y="20964"/>
                  </a:lnTo>
                  <a:lnTo>
                    <a:pt x="6366" y="18859"/>
                  </a:lnTo>
                  <a:cubicBezTo>
                    <a:pt x="7824" y="18763"/>
                    <a:pt x="9003" y="18225"/>
                    <a:pt x="9904" y="17246"/>
                  </a:cubicBezTo>
                  <a:cubicBezTo>
                    <a:pt x="10806" y="16267"/>
                    <a:pt x="11244" y="15056"/>
                    <a:pt x="11220" y="13614"/>
                  </a:cubicBezTo>
                  <a:cubicBezTo>
                    <a:pt x="11208" y="12959"/>
                    <a:pt x="11089" y="12349"/>
                    <a:pt x="10860" y="11791"/>
                  </a:cubicBezTo>
                  <a:cubicBezTo>
                    <a:pt x="10631" y="11234"/>
                    <a:pt x="10306" y="10752"/>
                    <a:pt x="9893" y="10351"/>
                  </a:cubicBezTo>
                  <a:cubicBezTo>
                    <a:pt x="9476" y="9949"/>
                    <a:pt x="8941" y="9611"/>
                    <a:pt x="8290" y="9337"/>
                  </a:cubicBezTo>
                  <a:cubicBezTo>
                    <a:pt x="7947" y="9195"/>
                    <a:pt x="7250" y="9003"/>
                    <a:pt x="6195" y="8758"/>
                  </a:cubicBezTo>
                  <a:lnTo>
                    <a:pt x="6094" y="2755"/>
                  </a:lnTo>
                  <a:lnTo>
                    <a:pt x="6094" y="2755"/>
                  </a:lnTo>
                  <a:cubicBezTo>
                    <a:pt x="6776" y="2879"/>
                    <a:pt x="7314" y="3158"/>
                    <a:pt x="7711" y="3589"/>
                  </a:cubicBezTo>
                  <a:cubicBezTo>
                    <a:pt x="8107" y="4018"/>
                    <a:pt x="8374" y="4640"/>
                    <a:pt x="8513" y="5455"/>
                  </a:cubicBezTo>
                  <a:lnTo>
                    <a:pt x="10658" y="5096"/>
                  </a:lnTo>
                  <a:cubicBezTo>
                    <a:pt x="10451" y="3780"/>
                    <a:pt x="9885" y="2752"/>
                    <a:pt x="8963" y="2010"/>
                  </a:cubicBezTo>
                  <a:cubicBezTo>
                    <a:pt x="8242" y="1429"/>
                    <a:pt x="7276" y="1091"/>
                    <a:pt x="6063" y="995"/>
                  </a:cubicBezTo>
                  <a:lnTo>
                    <a:pt x="60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4597850" y="921375"/>
              <a:ext cx="858725" cy="563850"/>
            </a:xfrm>
            <a:custGeom>
              <a:avLst/>
              <a:gdLst/>
              <a:ahLst/>
              <a:cxnLst/>
              <a:rect l="l" t="t" r="r" b="b"/>
              <a:pathLst>
                <a:path w="34349" h="22554" extrusionOk="0">
                  <a:moveTo>
                    <a:pt x="3007" y="1"/>
                  </a:moveTo>
                  <a:cubicBezTo>
                    <a:pt x="3003" y="1"/>
                    <a:pt x="3000" y="1"/>
                    <a:pt x="2996" y="1"/>
                  </a:cubicBezTo>
                  <a:cubicBezTo>
                    <a:pt x="2187" y="90"/>
                    <a:pt x="4814" y="3524"/>
                    <a:pt x="4289" y="3729"/>
                  </a:cubicBezTo>
                  <a:cubicBezTo>
                    <a:pt x="4275" y="3734"/>
                    <a:pt x="4260" y="3737"/>
                    <a:pt x="4244" y="3737"/>
                  </a:cubicBezTo>
                  <a:cubicBezTo>
                    <a:pt x="3655" y="3737"/>
                    <a:pt x="1743" y="196"/>
                    <a:pt x="1344" y="196"/>
                  </a:cubicBezTo>
                  <a:cubicBezTo>
                    <a:pt x="1330" y="196"/>
                    <a:pt x="1318" y="200"/>
                    <a:pt x="1308" y="209"/>
                  </a:cubicBezTo>
                  <a:cubicBezTo>
                    <a:pt x="914" y="554"/>
                    <a:pt x="3268" y="4392"/>
                    <a:pt x="3137" y="4711"/>
                  </a:cubicBezTo>
                  <a:cubicBezTo>
                    <a:pt x="3132" y="4724"/>
                    <a:pt x="3122" y="4730"/>
                    <a:pt x="3108" y="4730"/>
                  </a:cubicBezTo>
                  <a:cubicBezTo>
                    <a:pt x="2836" y="4730"/>
                    <a:pt x="978" y="2349"/>
                    <a:pt x="395" y="2349"/>
                  </a:cubicBezTo>
                  <a:cubicBezTo>
                    <a:pt x="345" y="2349"/>
                    <a:pt x="305" y="2366"/>
                    <a:pt x="275" y="2403"/>
                  </a:cubicBezTo>
                  <a:cubicBezTo>
                    <a:pt x="18" y="2729"/>
                    <a:pt x="3068" y="6093"/>
                    <a:pt x="2754" y="6093"/>
                  </a:cubicBezTo>
                  <a:cubicBezTo>
                    <a:pt x="2754" y="6093"/>
                    <a:pt x="2753" y="6093"/>
                    <a:pt x="2753" y="6093"/>
                  </a:cubicBezTo>
                  <a:cubicBezTo>
                    <a:pt x="2568" y="6088"/>
                    <a:pt x="685" y="5331"/>
                    <a:pt x="148" y="5331"/>
                  </a:cubicBezTo>
                  <a:cubicBezTo>
                    <a:pt x="53" y="5331"/>
                    <a:pt x="0" y="5355"/>
                    <a:pt x="6" y="5410"/>
                  </a:cubicBezTo>
                  <a:cubicBezTo>
                    <a:pt x="132" y="6701"/>
                    <a:pt x="5883" y="8684"/>
                    <a:pt x="5883" y="8684"/>
                  </a:cubicBezTo>
                  <a:cubicBezTo>
                    <a:pt x="5883" y="8684"/>
                    <a:pt x="14499" y="17719"/>
                    <a:pt x="23157" y="22553"/>
                  </a:cubicBezTo>
                  <a:cubicBezTo>
                    <a:pt x="23157" y="22553"/>
                    <a:pt x="28974" y="17224"/>
                    <a:pt x="34348" y="8695"/>
                  </a:cubicBezTo>
                  <a:lnTo>
                    <a:pt x="29953" y="5304"/>
                  </a:lnTo>
                  <a:lnTo>
                    <a:pt x="29953" y="5304"/>
                  </a:lnTo>
                  <a:cubicBezTo>
                    <a:pt x="29954" y="5304"/>
                    <a:pt x="30523" y="5912"/>
                    <a:pt x="22135" y="14271"/>
                  </a:cubicBezTo>
                  <a:lnTo>
                    <a:pt x="8008" y="7053"/>
                  </a:lnTo>
                  <a:cubicBezTo>
                    <a:pt x="7940" y="2665"/>
                    <a:pt x="7711" y="1361"/>
                    <a:pt x="7463" y="1361"/>
                  </a:cubicBezTo>
                  <a:cubicBezTo>
                    <a:pt x="7100" y="1361"/>
                    <a:pt x="6695" y="4155"/>
                    <a:pt x="6695" y="4155"/>
                  </a:cubicBezTo>
                  <a:cubicBezTo>
                    <a:pt x="6057" y="4145"/>
                    <a:pt x="3540" y="1"/>
                    <a:pt x="3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5249700" y="906575"/>
              <a:ext cx="344925" cy="404300"/>
            </a:xfrm>
            <a:custGeom>
              <a:avLst/>
              <a:gdLst/>
              <a:ahLst/>
              <a:cxnLst/>
              <a:rect l="l" t="t" r="r" b="b"/>
              <a:pathLst>
                <a:path w="13797" h="16172" extrusionOk="0">
                  <a:moveTo>
                    <a:pt x="9767" y="0"/>
                  </a:moveTo>
                  <a:cubicBezTo>
                    <a:pt x="5921" y="0"/>
                    <a:pt x="1" y="10301"/>
                    <a:pt x="1" y="10301"/>
                  </a:cubicBezTo>
                  <a:lnTo>
                    <a:pt x="7337" y="16171"/>
                  </a:lnTo>
                  <a:cubicBezTo>
                    <a:pt x="13796" y="4724"/>
                    <a:pt x="10830" y="316"/>
                    <a:pt x="10830" y="316"/>
                  </a:cubicBezTo>
                  <a:cubicBezTo>
                    <a:pt x="10501" y="99"/>
                    <a:pt x="10144" y="0"/>
                    <a:pt x="9767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5036125" y="238125"/>
              <a:ext cx="508625" cy="472900"/>
            </a:xfrm>
            <a:custGeom>
              <a:avLst/>
              <a:gdLst/>
              <a:ahLst/>
              <a:cxnLst/>
              <a:rect l="l" t="t" r="r" b="b"/>
              <a:pathLst>
                <a:path w="20345" h="18916" extrusionOk="0">
                  <a:moveTo>
                    <a:pt x="2108" y="0"/>
                  </a:moveTo>
                  <a:cubicBezTo>
                    <a:pt x="1180" y="1922"/>
                    <a:pt x="1" y="6076"/>
                    <a:pt x="2110" y="7396"/>
                  </a:cubicBezTo>
                  <a:cubicBezTo>
                    <a:pt x="3404" y="8205"/>
                    <a:pt x="4871" y="8305"/>
                    <a:pt x="6357" y="8305"/>
                  </a:cubicBezTo>
                  <a:cubicBezTo>
                    <a:pt x="6846" y="8305"/>
                    <a:pt x="7336" y="8294"/>
                    <a:pt x="7823" y="8294"/>
                  </a:cubicBezTo>
                  <a:cubicBezTo>
                    <a:pt x="9335" y="8294"/>
                    <a:pt x="10815" y="8398"/>
                    <a:pt x="12100" y="9253"/>
                  </a:cubicBezTo>
                  <a:cubicBezTo>
                    <a:pt x="14307" y="10719"/>
                    <a:pt x="13178" y="13589"/>
                    <a:pt x="14386" y="15574"/>
                  </a:cubicBezTo>
                  <a:cubicBezTo>
                    <a:pt x="15151" y="16831"/>
                    <a:pt x="16790" y="17404"/>
                    <a:pt x="17184" y="18916"/>
                  </a:cubicBezTo>
                  <a:cubicBezTo>
                    <a:pt x="17847" y="17805"/>
                    <a:pt x="18469" y="15999"/>
                    <a:pt x="18971" y="14497"/>
                  </a:cubicBezTo>
                  <a:cubicBezTo>
                    <a:pt x="19422" y="13150"/>
                    <a:pt x="19734" y="11694"/>
                    <a:pt x="19943" y="10290"/>
                  </a:cubicBezTo>
                  <a:cubicBezTo>
                    <a:pt x="20294" y="7943"/>
                    <a:pt x="20345" y="5177"/>
                    <a:pt x="19166" y="3034"/>
                  </a:cubicBezTo>
                  <a:cubicBezTo>
                    <a:pt x="18109" y="1112"/>
                    <a:pt x="15784" y="275"/>
                    <a:pt x="13647" y="275"/>
                  </a:cubicBezTo>
                  <a:cubicBezTo>
                    <a:pt x="13508" y="275"/>
                    <a:pt x="13370" y="279"/>
                    <a:pt x="13233" y="286"/>
                  </a:cubicBezTo>
                  <a:cubicBezTo>
                    <a:pt x="10675" y="418"/>
                    <a:pt x="8158" y="1271"/>
                    <a:pt x="5657" y="1777"/>
                  </a:cubicBezTo>
                  <a:cubicBezTo>
                    <a:pt x="5188" y="1871"/>
                    <a:pt x="4627" y="2009"/>
                    <a:pt x="4093" y="2009"/>
                  </a:cubicBezTo>
                  <a:cubicBezTo>
                    <a:pt x="3767" y="2009"/>
                    <a:pt x="3451" y="1958"/>
                    <a:pt x="3173" y="1813"/>
                  </a:cubicBezTo>
                  <a:cubicBezTo>
                    <a:pt x="2787" y="1614"/>
                    <a:pt x="1875" y="484"/>
                    <a:pt x="21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5316625" y="455350"/>
              <a:ext cx="121625" cy="149475"/>
            </a:xfrm>
            <a:custGeom>
              <a:avLst/>
              <a:gdLst/>
              <a:ahLst/>
              <a:cxnLst/>
              <a:rect l="l" t="t" r="r" b="b"/>
              <a:pathLst>
                <a:path w="4865" h="5979" extrusionOk="0">
                  <a:moveTo>
                    <a:pt x="2431" y="0"/>
                  </a:moveTo>
                  <a:cubicBezTo>
                    <a:pt x="1484" y="0"/>
                    <a:pt x="613" y="620"/>
                    <a:pt x="335" y="1575"/>
                  </a:cubicBezTo>
                  <a:cubicBezTo>
                    <a:pt x="0" y="2735"/>
                    <a:pt x="207" y="5553"/>
                    <a:pt x="1368" y="5887"/>
                  </a:cubicBezTo>
                  <a:cubicBezTo>
                    <a:pt x="1586" y="5950"/>
                    <a:pt x="1789" y="5978"/>
                    <a:pt x="1979" y="5978"/>
                  </a:cubicBezTo>
                  <a:cubicBezTo>
                    <a:pt x="3617" y="5978"/>
                    <a:pt x="4237" y="3824"/>
                    <a:pt x="4536" y="2784"/>
                  </a:cubicBezTo>
                  <a:cubicBezTo>
                    <a:pt x="4865" y="1625"/>
                    <a:pt x="4195" y="419"/>
                    <a:pt x="3037" y="86"/>
                  </a:cubicBezTo>
                  <a:cubicBezTo>
                    <a:pt x="2835" y="28"/>
                    <a:pt x="2631" y="0"/>
                    <a:pt x="2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6560450" y="1206075"/>
            <a:ext cx="2723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Skeptical about 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financial planners &gt;&gt;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 Prefers to make his own decision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195" name="Google Shape;195;p26"/>
          <p:cNvCxnSpPr/>
          <p:nvPr/>
        </p:nvCxnSpPr>
        <p:spPr>
          <a:xfrm>
            <a:off x="2542075" y="1396150"/>
            <a:ext cx="4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6"/>
          <p:cNvCxnSpPr/>
          <p:nvPr/>
        </p:nvCxnSpPr>
        <p:spPr>
          <a:xfrm>
            <a:off x="3034675" y="1396150"/>
            <a:ext cx="643500" cy="25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570100" y="1850100"/>
            <a:ext cx="7041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BELIEFS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85600" y="3236700"/>
            <a:ext cx="3377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Moderate risk appetite,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Low attention span, 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Highly sociable and well-connected &gt;&gt; 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Always hear stock recommendations from friends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1306500" y="3982150"/>
            <a:ext cx="9531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PERSONALITY</a:t>
            </a:r>
            <a:endParaRPr sz="1000"/>
          </a:p>
        </p:txBody>
      </p:sp>
      <p:cxnSp>
        <p:nvCxnSpPr>
          <p:cNvPr id="200" name="Google Shape;200;p26"/>
          <p:cNvCxnSpPr/>
          <p:nvPr/>
        </p:nvCxnSpPr>
        <p:spPr>
          <a:xfrm>
            <a:off x="2857950" y="3110625"/>
            <a:ext cx="4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26"/>
          <p:cNvCxnSpPr/>
          <p:nvPr/>
        </p:nvCxnSpPr>
        <p:spPr>
          <a:xfrm rot="10800000" flipH="1">
            <a:off x="3350550" y="2703825"/>
            <a:ext cx="1133100" cy="40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0" y="1109800"/>
            <a:ext cx="263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Have disposable income, Wants to build up his retirement nest (which is impossible with bank’s negligible interest)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03" name="Google Shape;203;p26"/>
          <p:cNvSpPr txBox="1">
            <a:spLocks noGrp="1"/>
          </p:cNvSpPr>
          <p:nvPr>
            <p:ph type="title"/>
          </p:nvPr>
        </p:nvSpPr>
        <p:spPr>
          <a:xfrm>
            <a:off x="839700" y="1837450"/>
            <a:ext cx="9531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MAIN GOAL</a:t>
            </a:r>
            <a:endParaRPr sz="1000"/>
          </a:p>
        </p:txBody>
      </p:sp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6873325" y="3030025"/>
            <a:ext cx="2161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xygen"/>
                <a:ea typeface="Oxygen"/>
                <a:cs typeface="Oxygen"/>
                <a:sym typeface="Oxygen"/>
              </a:rPr>
              <a:t>Too time-consuming and tedious for information search</a:t>
            </a:r>
            <a:endParaRPr sz="140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title"/>
          </p:nvPr>
        </p:nvSpPr>
        <p:spPr>
          <a:xfrm>
            <a:off x="7445600" y="3626125"/>
            <a:ext cx="9531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MAIN BARRIER</a:t>
            </a:r>
            <a:endParaRPr sz="1000">
              <a:solidFill>
                <a:srgbClr val="FFFFFF"/>
              </a:solidFill>
            </a:endParaRPr>
          </a:p>
        </p:txBody>
      </p:sp>
      <p:cxnSp>
        <p:nvCxnSpPr>
          <p:cNvPr id="206" name="Google Shape;206;p26"/>
          <p:cNvCxnSpPr/>
          <p:nvPr/>
        </p:nvCxnSpPr>
        <p:spPr>
          <a:xfrm rot="10800000" flipH="1">
            <a:off x="5106775" y="1532850"/>
            <a:ext cx="1632000" cy="24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6"/>
          <p:cNvCxnSpPr/>
          <p:nvPr/>
        </p:nvCxnSpPr>
        <p:spPr>
          <a:xfrm rot="10800000" flipH="1">
            <a:off x="5493675" y="3602725"/>
            <a:ext cx="801300" cy="2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6"/>
          <p:cNvCxnSpPr/>
          <p:nvPr/>
        </p:nvCxnSpPr>
        <p:spPr>
          <a:xfrm rot="10800000" flipH="1">
            <a:off x="6295125" y="3268275"/>
            <a:ext cx="848100" cy="33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A8C7044-C339-4FDE-9B39-80552BC9BF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60"/>
    </mc:Choice>
    <mc:Fallback xmlns="">
      <p:transition spd="slow" advTm="54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>
            <a:spLocks noGrp="1"/>
          </p:cNvSpPr>
          <p:nvPr>
            <p:ph type="body" idx="1"/>
          </p:nvPr>
        </p:nvSpPr>
        <p:spPr>
          <a:xfrm>
            <a:off x="5993050" y="2735550"/>
            <a:ext cx="2846700" cy="12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4"/>
                </a:solidFill>
              </a:rPr>
              <a:t>Youths will be able to gather all the necessary information with just a single search on the company.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14" name="Google Shape;214;p27"/>
          <p:cNvSpPr txBox="1">
            <a:spLocks noGrp="1"/>
          </p:cNvSpPr>
          <p:nvPr>
            <p:ph type="title"/>
          </p:nvPr>
        </p:nvSpPr>
        <p:spPr>
          <a:xfrm>
            <a:off x="488750" y="216400"/>
            <a:ext cx="212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 point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5" name="Google Shape;215;p27"/>
          <p:cNvSpPr txBox="1">
            <a:spLocks noGrp="1"/>
          </p:cNvSpPr>
          <p:nvPr>
            <p:ph type="title"/>
          </p:nvPr>
        </p:nvSpPr>
        <p:spPr>
          <a:xfrm>
            <a:off x="6093850" y="4321600"/>
            <a:ext cx="274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body" idx="1"/>
          </p:nvPr>
        </p:nvSpPr>
        <p:spPr>
          <a:xfrm>
            <a:off x="488750" y="1131275"/>
            <a:ext cx="335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u="sng">
                <a:solidFill>
                  <a:srgbClr val="E6B8AF"/>
                </a:solidFill>
              </a:rPr>
              <a:t>Information is Everywhere</a:t>
            </a:r>
            <a:endParaRPr b="1" u="sng">
              <a:solidFill>
                <a:srgbClr val="E6B8AF"/>
              </a:solidFill>
            </a:endParaRPr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488750" y="1551575"/>
            <a:ext cx="3357600" cy="17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Having to go multiple sources for information gathering. </a:t>
            </a:r>
            <a:endParaRPr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Difficult to synthesize the scattered information to make an informed investment decision.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1"/>
          </p:nvPr>
        </p:nvSpPr>
        <p:spPr>
          <a:xfrm>
            <a:off x="5993050" y="2345700"/>
            <a:ext cx="23442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u="sng">
                <a:solidFill>
                  <a:srgbClr val="E6B8AF"/>
                </a:solidFill>
              </a:rPr>
              <a:t>One-Stop Information</a:t>
            </a:r>
            <a:endParaRPr b="1" u="sng">
              <a:solidFill>
                <a:srgbClr val="E6B8AF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48B543-3DFB-4591-9997-33245240E3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11"/>
    </mc:Choice>
    <mc:Fallback xmlns="">
      <p:transition spd="slow" advTm="29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title" idx="6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4CCCC"/>
                </a:solidFill>
              </a:rPr>
              <a:t>ALL IN ONE PAGE</a:t>
            </a:r>
            <a:endParaRPr sz="1700">
              <a:solidFill>
                <a:srgbClr val="F4CCCC"/>
              </a:solidFill>
            </a:endParaRPr>
          </a:p>
        </p:txBody>
      </p:sp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691525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</a:t>
            </a:r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ubTitle" idx="1"/>
          </p:nvPr>
        </p:nvSpPr>
        <p:spPr>
          <a:xfrm>
            <a:off x="691525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Retrieves the top 5 most recent news articles</a:t>
            </a:r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title" idx="2"/>
          </p:nvPr>
        </p:nvSpPr>
        <p:spPr>
          <a:xfrm>
            <a:off x="3530550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SENTIMENTS ANALYSIS</a:t>
            </a: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ubTitle" idx="3"/>
          </p:nvPr>
        </p:nvSpPr>
        <p:spPr>
          <a:xfrm>
            <a:off x="3530550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 a sentiment analysis on the news article</a:t>
            </a:r>
            <a:endParaRPr/>
          </a:p>
        </p:txBody>
      </p:sp>
      <p:sp>
        <p:nvSpPr>
          <p:cNvPr id="228" name="Google Shape;228;p28"/>
          <p:cNvSpPr txBox="1">
            <a:spLocks noGrp="1"/>
          </p:cNvSpPr>
          <p:nvPr>
            <p:ph type="title" idx="4"/>
          </p:nvPr>
        </p:nvSpPr>
        <p:spPr>
          <a:xfrm>
            <a:off x="6369575" y="3155725"/>
            <a:ext cx="20829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INFORMATION</a:t>
            </a:r>
            <a:endParaRPr/>
          </a:p>
        </p:txBody>
      </p:sp>
      <p:sp>
        <p:nvSpPr>
          <p:cNvPr id="229" name="Google Shape;229;p28"/>
          <p:cNvSpPr txBox="1">
            <a:spLocks noGrp="1"/>
          </p:cNvSpPr>
          <p:nvPr>
            <p:ph type="subTitle" idx="5"/>
          </p:nvPr>
        </p:nvSpPr>
        <p:spPr>
          <a:xfrm>
            <a:off x="6369575" y="3576194"/>
            <a:ext cx="20829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Displays the financial and stock information in an intuitive manner</a:t>
            </a:r>
            <a:endParaRPr/>
          </a:p>
        </p:txBody>
      </p:sp>
      <p:sp>
        <p:nvSpPr>
          <p:cNvPr id="230" name="Google Shape;230;p28"/>
          <p:cNvSpPr/>
          <p:nvPr/>
        </p:nvSpPr>
        <p:spPr>
          <a:xfrm>
            <a:off x="1187575" y="16949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8"/>
          <p:cNvSpPr/>
          <p:nvPr/>
        </p:nvSpPr>
        <p:spPr>
          <a:xfrm>
            <a:off x="4026600" y="16949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8"/>
          <p:cNvSpPr/>
          <p:nvPr/>
        </p:nvSpPr>
        <p:spPr>
          <a:xfrm>
            <a:off x="6865625" y="16949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28"/>
          <p:cNvGrpSpPr/>
          <p:nvPr/>
        </p:nvGrpSpPr>
        <p:grpSpPr>
          <a:xfrm>
            <a:off x="4294461" y="1964036"/>
            <a:ext cx="555679" cy="552934"/>
            <a:chOff x="5292136" y="2299891"/>
            <a:chExt cx="367027" cy="365214"/>
          </a:xfrm>
        </p:grpSpPr>
        <p:sp>
          <p:nvSpPr>
            <p:cNvPr id="234" name="Google Shape;234;p28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5292136" y="2319013"/>
              <a:ext cx="367027" cy="182257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28"/>
          <p:cNvGrpSpPr/>
          <p:nvPr/>
        </p:nvGrpSpPr>
        <p:grpSpPr>
          <a:xfrm>
            <a:off x="7128297" y="1967091"/>
            <a:ext cx="551542" cy="532250"/>
            <a:chOff x="4718468" y="2306984"/>
            <a:chExt cx="364294" cy="351552"/>
          </a:xfrm>
        </p:grpSpPr>
        <p:sp>
          <p:nvSpPr>
            <p:cNvPr id="241" name="Google Shape;241;p28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28"/>
          <p:cNvGrpSpPr/>
          <p:nvPr/>
        </p:nvGrpSpPr>
        <p:grpSpPr>
          <a:xfrm>
            <a:off x="1487658" y="1964026"/>
            <a:ext cx="528044" cy="648056"/>
            <a:chOff x="2688689" y="4106702"/>
            <a:chExt cx="446586" cy="547622"/>
          </a:xfrm>
        </p:grpSpPr>
        <p:grpSp>
          <p:nvGrpSpPr>
            <p:cNvPr id="250" name="Google Shape;250;p28"/>
            <p:cNvGrpSpPr/>
            <p:nvPr/>
          </p:nvGrpSpPr>
          <p:grpSpPr>
            <a:xfrm>
              <a:off x="3041171" y="4564728"/>
              <a:ext cx="94104" cy="89595"/>
              <a:chOff x="2673405" y="4595483"/>
              <a:chExt cx="94104" cy="89595"/>
            </a:xfrm>
          </p:grpSpPr>
          <p:sp>
            <p:nvSpPr>
              <p:cNvPr id="251" name="Google Shape;251;p28"/>
              <p:cNvSpPr/>
              <p:nvPr/>
            </p:nvSpPr>
            <p:spPr>
              <a:xfrm>
                <a:off x="2673405" y="4595483"/>
                <a:ext cx="91345" cy="89595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3994" extrusionOk="0">
                    <a:moveTo>
                      <a:pt x="1167" y="1"/>
                    </a:moveTo>
                    <a:lnTo>
                      <a:pt x="1" y="1167"/>
                    </a:lnTo>
                    <a:lnTo>
                      <a:pt x="2589" y="3757"/>
                    </a:lnTo>
                    <a:cubicBezTo>
                      <a:pt x="2747" y="3914"/>
                      <a:pt x="2954" y="3993"/>
                      <a:pt x="3160" y="3993"/>
                    </a:cubicBezTo>
                    <a:cubicBezTo>
                      <a:pt x="3367" y="3993"/>
                      <a:pt x="3574" y="3914"/>
                      <a:pt x="3732" y="3757"/>
                    </a:cubicBezTo>
                    <a:lnTo>
                      <a:pt x="3755" y="3734"/>
                    </a:lnTo>
                    <a:cubicBezTo>
                      <a:pt x="4071" y="3417"/>
                      <a:pt x="4071" y="2905"/>
                      <a:pt x="3757" y="2591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8"/>
              <p:cNvSpPr/>
              <p:nvPr/>
            </p:nvSpPr>
            <p:spPr>
              <a:xfrm>
                <a:off x="2673405" y="4595483"/>
                <a:ext cx="94104" cy="8881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3959" extrusionOk="0">
                    <a:moveTo>
                      <a:pt x="1167" y="1"/>
                    </a:moveTo>
                    <a:lnTo>
                      <a:pt x="1" y="1169"/>
                    </a:lnTo>
                    <a:lnTo>
                      <a:pt x="17" y="1185"/>
                    </a:lnTo>
                    <a:lnTo>
                      <a:pt x="572" y="631"/>
                    </a:lnTo>
                    <a:lnTo>
                      <a:pt x="3149" y="3207"/>
                    </a:lnTo>
                    <a:cubicBezTo>
                      <a:pt x="3345" y="3404"/>
                      <a:pt x="3429" y="3686"/>
                      <a:pt x="3372" y="3959"/>
                    </a:cubicBezTo>
                    <a:cubicBezTo>
                      <a:pt x="3987" y="3796"/>
                      <a:pt x="4195" y="3027"/>
                      <a:pt x="3744" y="2579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28"/>
            <p:cNvGrpSpPr/>
            <p:nvPr/>
          </p:nvGrpSpPr>
          <p:grpSpPr>
            <a:xfrm>
              <a:off x="2688689" y="4106702"/>
              <a:ext cx="416886" cy="513166"/>
              <a:chOff x="2320923" y="4137457"/>
              <a:chExt cx="416886" cy="513166"/>
            </a:xfrm>
          </p:grpSpPr>
          <p:sp>
            <p:nvSpPr>
              <p:cNvPr id="254" name="Google Shape;254;p28"/>
              <p:cNvSpPr/>
              <p:nvPr/>
            </p:nvSpPr>
            <p:spPr>
              <a:xfrm>
                <a:off x="2538451" y="4460529"/>
                <a:ext cx="190071" cy="190093"/>
              </a:xfrm>
              <a:custGeom>
                <a:avLst/>
                <a:gdLst/>
                <a:ahLst/>
                <a:cxnLst/>
                <a:rect l="l" t="t" r="r" b="b"/>
                <a:pathLst>
                  <a:path w="8473" h="8474" extrusionOk="0">
                    <a:moveTo>
                      <a:pt x="4237" y="1"/>
                    </a:moveTo>
                    <a:cubicBezTo>
                      <a:pt x="1896" y="1"/>
                      <a:pt x="0" y="1898"/>
                      <a:pt x="0" y="4237"/>
                    </a:cubicBezTo>
                    <a:cubicBezTo>
                      <a:pt x="0" y="6577"/>
                      <a:pt x="1896" y="8473"/>
                      <a:pt x="4237" y="8473"/>
                    </a:cubicBezTo>
                    <a:cubicBezTo>
                      <a:pt x="6575" y="8473"/>
                      <a:pt x="8473" y="6577"/>
                      <a:pt x="8473" y="4237"/>
                    </a:cubicBezTo>
                    <a:cubicBezTo>
                      <a:pt x="8473" y="1898"/>
                      <a:pt x="6575" y="1"/>
                      <a:pt x="42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>
                <a:off x="2554692" y="4476771"/>
                <a:ext cx="183116" cy="173829"/>
              </a:xfrm>
              <a:custGeom>
                <a:avLst/>
                <a:gdLst/>
                <a:ahLst/>
                <a:cxnLst/>
                <a:rect l="l" t="t" r="r" b="b"/>
                <a:pathLst>
                  <a:path w="8163" h="7749" extrusionOk="0">
                    <a:moveTo>
                      <a:pt x="5880" y="1"/>
                    </a:moveTo>
                    <a:cubicBezTo>
                      <a:pt x="6993" y="1647"/>
                      <a:pt x="6820" y="3905"/>
                      <a:pt x="5362" y="5363"/>
                    </a:cubicBezTo>
                    <a:cubicBezTo>
                      <a:pt x="4536" y="6190"/>
                      <a:pt x="3452" y="6603"/>
                      <a:pt x="2368" y="6603"/>
                    </a:cubicBezTo>
                    <a:cubicBezTo>
                      <a:pt x="1541" y="6603"/>
                      <a:pt x="713" y="6362"/>
                      <a:pt x="0" y="5880"/>
                    </a:cubicBezTo>
                    <a:lnTo>
                      <a:pt x="0" y="5880"/>
                    </a:lnTo>
                    <a:cubicBezTo>
                      <a:pt x="151" y="6105"/>
                      <a:pt x="325" y="6316"/>
                      <a:pt x="517" y="6507"/>
                    </a:cubicBezTo>
                    <a:cubicBezTo>
                      <a:pt x="1344" y="7335"/>
                      <a:pt x="2428" y="7749"/>
                      <a:pt x="3512" y="7749"/>
                    </a:cubicBezTo>
                    <a:cubicBezTo>
                      <a:pt x="4596" y="7749"/>
                      <a:pt x="5680" y="7335"/>
                      <a:pt x="6507" y="6507"/>
                    </a:cubicBezTo>
                    <a:cubicBezTo>
                      <a:pt x="8162" y="4853"/>
                      <a:pt x="8162" y="2171"/>
                      <a:pt x="6507" y="517"/>
                    </a:cubicBezTo>
                    <a:lnTo>
                      <a:pt x="6507" y="518"/>
                    </a:lnTo>
                    <a:cubicBezTo>
                      <a:pt x="6315" y="325"/>
                      <a:pt x="6105" y="151"/>
                      <a:pt x="58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>
                <a:off x="2320923" y="4137457"/>
                <a:ext cx="338148" cy="462356"/>
              </a:xfrm>
              <a:custGeom>
                <a:avLst/>
                <a:gdLst/>
                <a:ahLst/>
                <a:cxnLst/>
                <a:rect l="l" t="t" r="r" b="b"/>
                <a:pathLst>
                  <a:path w="15074" h="20611" extrusionOk="0">
                    <a:moveTo>
                      <a:pt x="958" y="1"/>
                    </a:moveTo>
                    <a:cubicBezTo>
                      <a:pt x="430" y="1"/>
                      <a:pt x="0" y="430"/>
                      <a:pt x="2" y="960"/>
                    </a:cubicBezTo>
                    <a:lnTo>
                      <a:pt x="2" y="19650"/>
                    </a:lnTo>
                    <a:cubicBezTo>
                      <a:pt x="2" y="20180"/>
                      <a:pt x="431" y="20610"/>
                      <a:pt x="961" y="20610"/>
                    </a:cubicBezTo>
                    <a:lnTo>
                      <a:pt x="14115" y="20610"/>
                    </a:lnTo>
                    <a:cubicBezTo>
                      <a:pt x="14644" y="20609"/>
                      <a:pt x="15074" y="20180"/>
                      <a:pt x="15074" y="19650"/>
                    </a:cubicBezTo>
                    <a:lnTo>
                      <a:pt x="15074" y="960"/>
                    </a:lnTo>
                    <a:cubicBezTo>
                      <a:pt x="15074" y="430"/>
                      <a:pt x="14646" y="1"/>
                      <a:pt x="14118" y="1"/>
                    </a:cubicBezTo>
                    <a:cubicBezTo>
                      <a:pt x="14117" y="1"/>
                      <a:pt x="14116" y="1"/>
                      <a:pt x="14115" y="1"/>
                    </a:cubicBezTo>
                    <a:lnTo>
                      <a:pt x="961" y="1"/>
                    </a:lnTo>
                    <a:cubicBezTo>
                      <a:pt x="960" y="1"/>
                      <a:pt x="959" y="1"/>
                      <a:pt x="9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8"/>
              <p:cNvSpPr/>
              <p:nvPr/>
            </p:nvSpPr>
            <p:spPr>
              <a:xfrm>
                <a:off x="2320945" y="4137457"/>
                <a:ext cx="338125" cy="462356"/>
              </a:xfrm>
              <a:custGeom>
                <a:avLst/>
                <a:gdLst/>
                <a:ahLst/>
                <a:cxnLst/>
                <a:rect l="l" t="t" r="r" b="b"/>
                <a:pathLst>
                  <a:path w="15073" h="20611" extrusionOk="0">
                    <a:moveTo>
                      <a:pt x="14096" y="1"/>
                    </a:moveTo>
                    <a:cubicBezTo>
                      <a:pt x="14095" y="1"/>
                      <a:pt x="14094" y="1"/>
                      <a:pt x="14094" y="1"/>
                    </a:cubicBezTo>
                    <a:lnTo>
                      <a:pt x="13143" y="1"/>
                    </a:lnTo>
                    <a:lnTo>
                      <a:pt x="13143" y="17702"/>
                    </a:lnTo>
                    <a:cubicBezTo>
                      <a:pt x="13143" y="18241"/>
                      <a:pt x="12704" y="18681"/>
                      <a:pt x="12164" y="18681"/>
                    </a:cubicBezTo>
                    <a:lnTo>
                      <a:pt x="1" y="18681"/>
                    </a:lnTo>
                    <a:lnTo>
                      <a:pt x="1" y="19631"/>
                    </a:lnTo>
                    <a:cubicBezTo>
                      <a:pt x="1" y="20172"/>
                      <a:pt x="439" y="20610"/>
                      <a:pt x="980" y="20610"/>
                    </a:cubicBezTo>
                    <a:lnTo>
                      <a:pt x="14094" y="20610"/>
                    </a:lnTo>
                    <a:cubicBezTo>
                      <a:pt x="14635" y="20610"/>
                      <a:pt x="15073" y="20172"/>
                      <a:pt x="15073" y="19631"/>
                    </a:cubicBezTo>
                    <a:lnTo>
                      <a:pt x="15073" y="979"/>
                    </a:lnTo>
                    <a:cubicBezTo>
                      <a:pt x="15073" y="440"/>
                      <a:pt x="14636" y="1"/>
                      <a:pt x="140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8"/>
              <p:cNvSpPr/>
              <p:nvPr/>
            </p:nvSpPr>
            <p:spPr>
              <a:xfrm>
                <a:off x="2538451" y="4460552"/>
                <a:ext cx="120620" cy="139261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6208" extrusionOk="0">
                    <a:moveTo>
                      <a:pt x="4236" y="1"/>
                    </a:moveTo>
                    <a:cubicBezTo>
                      <a:pt x="3972" y="1"/>
                      <a:pt x="3708" y="25"/>
                      <a:pt x="3447" y="75"/>
                    </a:cubicBezTo>
                    <a:lnTo>
                      <a:pt x="3447" y="3299"/>
                    </a:lnTo>
                    <a:cubicBezTo>
                      <a:pt x="3447" y="3838"/>
                      <a:pt x="3008" y="4278"/>
                      <a:pt x="2468" y="4278"/>
                    </a:cubicBezTo>
                    <a:lnTo>
                      <a:pt x="0" y="4278"/>
                    </a:lnTo>
                    <a:cubicBezTo>
                      <a:pt x="6" y="4950"/>
                      <a:pt x="173" y="5611"/>
                      <a:pt x="485" y="6207"/>
                    </a:cubicBezTo>
                    <a:lnTo>
                      <a:pt x="4398" y="6207"/>
                    </a:lnTo>
                    <a:cubicBezTo>
                      <a:pt x="4939" y="6207"/>
                      <a:pt x="5377" y="5768"/>
                      <a:pt x="5377" y="5228"/>
                    </a:cubicBezTo>
                    <a:lnTo>
                      <a:pt x="5377" y="156"/>
                    </a:lnTo>
                    <a:cubicBezTo>
                      <a:pt x="5004" y="53"/>
                      <a:pt x="4621" y="1"/>
                      <a:pt x="42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8"/>
              <p:cNvSpPr/>
              <p:nvPr/>
            </p:nvSpPr>
            <p:spPr>
              <a:xfrm>
                <a:off x="2370184" y="4260162"/>
                <a:ext cx="239624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10682" h="9737" extrusionOk="0">
                    <a:moveTo>
                      <a:pt x="3473" y="1177"/>
                    </a:moveTo>
                    <a:cubicBezTo>
                      <a:pt x="3401" y="1281"/>
                      <a:pt x="3335" y="1392"/>
                      <a:pt x="3269" y="1509"/>
                    </a:cubicBezTo>
                    <a:cubicBezTo>
                      <a:pt x="2821" y="2326"/>
                      <a:pt x="2554" y="3378"/>
                      <a:pt x="2508" y="4503"/>
                    </a:cubicBezTo>
                    <a:lnTo>
                      <a:pt x="1222" y="4503"/>
                    </a:lnTo>
                    <a:cubicBezTo>
                      <a:pt x="1305" y="3536"/>
                      <a:pt x="1729" y="2629"/>
                      <a:pt x="2416" y="1943"/>
                    </a:cubicBezTo>
                    <a:lnTo>
                      <a:pt x="2415" y="1943"/>
                    </a:lnTo>
                    <a:cubicBezTo>
                      <a:pt x="2724" y="1634"/>
                      <a:pt x="3081" y="1374"/>
                      <a:pt x="3473" y="1177"/>
                    </a:cubicBezTo>
                    <a:close/>
                    <a:moveTo>
                      <a:pt x="4976" y="798"/>
                    </a:moveTo>
                    <a:lnTo>
                      <a:pt x="4976" y="4503"/>
                    </a:lnTo>
                    <a:lnTo>
                      <a:pt x="3233" y="4503"/>
                    </a:lnTo>
                    <a:cubicBezTo>
                      <a:pt x="3280" y="3539"/>
                      <a:pt x="3504" y="2597"/>
                      <a:pt x="3909" y="1860"/>
                    </a:cubicBezTo>
                    <a:cubicBezTo>
                      <a:pt x="4215" y="1303"/>
                      <a:pt x="4585" y="939"/>
                      <a:pt x="4976" y="798"/>
                    </a:cubicBezTo>
                    <a:close/>
                    <a:moveTo>
                      <a:pt x="5705" y="798"/>
                    </a:moveTo>
                    <a:cubicBezTo>
                      <a:pt x="6096" y="939"/>
                      <a:pt x="6465" y="1303"/>
                      <a:pt x="6773" y="1860"/>
                    </a:cubicBezTo>
                    <a:cubicBezTo>
                      <a:pt x="7178" y="2597"/>
                      <a:pt x="7403" y="3539"/>
                      <a:pt x="7448" y="4503"/>
                    </a:cubicBezTo>
                    <a:lnTo>
                      <a:pt x="5705" y="4503"/>
                    </a:lnTo>
                    <a:lnTo>
                      <a:pt x="5705" y="798"/>
                    </a:lnTo>
                    <a:close/>
                    <a:moveTo>
                      <a:pt x="7210" y="1177"/>
                    </a:moveTo>
                    <a:cubicBezTo>
                      <a:pt x="8485" y="1822"/>
                      <a:pt x="9335" y="3080"/>
                      <a:pt x="9460" y="4503"/>
                    </a:cubicBezTo>
                    <a:lnTo>
                      <a:pt x="8174" y="4503"/>
                    </a:lnTo>
                    <a:cubicBezTo>
                      <a:pt x="8127" y="3378"/>
                      <a:pt x="7861" y="2324"/>
                      <a:pt x="7413" y="1509"/>
                    </a:cubicBezTo>
                    <a:cubicBezTo>
                      <a:pt x="7348" y="1392"/>
                      <a:pt x="7279" y="1281"/>
                      <a:pt x="7210" y="1177"/>
                    </a:cubicBezTo>
                    <a:close/>
                    <a:moveTo>
                      <a:pt x="2508" y="5233"/>
                    </a:moveTo>
                    <a:cubicBezTo>
                      <a:pt x="2556" y="6360"/>
                      <a:pt x="2821" y="7412"/>
                      <a:pt x="3269" y="8229"/>
                    </a:cubicBezTo>
                    <a:cubicBezTo>
                      <a:pt x="3333" y="8345"/>
                      <a:pt x="3400" y="8455"/>
                      <a:pt x="3471" y="8558"/>
                    </a:cubicBezTo>
                    <a:cubicBezTo>
                      <a:pt x="2196" y="7914"/>
                      <a:pt x="1346" y="6656"/>
                      <a:pt x="1222" y="5233"/>
                    </a:cubicBezTo>
                    <a:close/>
                    <a:moveTo>
                      <a:pt x="9460" y="5233"/>
                    </a:moveTo>
                    <a:cubicBezTo>
                      <a:pt x="9376" y="6201"/>
                      <a:pt x="8954" y="7108"/>
                      <a:pt x="8267" y="7794"/>
                    </a:cubicBezTo>
                    <a:lnTo>
                      <a:pt x="8266" y="7794"/>
                    </a:lnTo>
                    <a:cubicBezTo>
                      <a:pt x="7957" y="8103"/>
                      <a:pt x="7601" y="8361"/>
                      <a:pt x="7211" y="8558"/>
                    </a:cubicBezTo>
                    <a:cubicBezTo>
                      <a:pt x="7281" y="8455"/>
                      <a:pt x="7348" y="8345"/>
                      <a:pt x="7411" y="8229"/>
                    </a:cubicBezTo>
                    <a:cubicBezTo>
                      <a:pt x="7861" y="7412"/>
                      <a:pt x="8127" y="6360"/>
                      <a:pt x="8173" y="5233"/>
                    </a:cubicBezTo>
                    <a:close/>
                    <a:moveTo>
                      <a:pt x="4976" y="5233"/>
                    </a:moveTo>
                    <a:lnTo>
                      <a:pt x="4976" y="8940"/>
                    </a:lnTo>
                    <a:cubicBezTo>
                      <a:pt x="4585" y="8799"/>
                      <a:pt x="4215" y="8434"/>
                      <a:pt x="3909" y="7876"/>
                    </a:cubicBezTo>
                    <a:cubicBezTo>
                      <a:pt x="3504" y="7139"/>
                      <a:pt x="3280" y="6198"/>
                      <a:pt x="3233" y="5233"/>
                    </a:cubicBezTo>
                    <a:close/>
                    <a:moveTo>
                      <a:pt x="7448" y="5233"/>
                    </a:moveTo>
                    <a:cubicBezTo>
                      <a:pt x="7403" y="6198"/>
                      <a:pt x="7178" y="7139"/>
                      <a:pt x="6773" y="7876"/>
                    </a:cubicBezTo>
                    <a:cubicBezTo>
                      <a:pt x="6465" y="8434"/>
                      <a:pt x="6096" y="8799"/>
                      <a:pt x="5705" y="8940"/>
                    </a:cubicBezTo>
                    <a:lnTo>
                      <a:pt x="5705" y="5233"/>
                    </a:lnTo>
                    <a:close/>
                    <a:moveTo>
                      <a:pt x="5340" y="1"/>
                    </a:moveTo>
                    <a:cubicBezTo>
                      <a:pt x="4095" y="1"/>
                      <a:pt x="2849" y="476"/>
                      <a:pt x="1898" y="1426"/>
                    </a:cubicBezTo>
                    <a:cubicBezTo>
                      <a:pt x="1" y="3324"/>
                      <a:pt x="1" y="6413"/>
                      <a:pt x="1898" y="8310"/>
                    </a:cubicBezTo>
                    <a:cubicBezTo>
                      <a:pt x="2811" y="9223"/>
                      <a:pt x="4050" y="9736"/>
                      <a:pt x="5341" y="9736"/>
                    </a:cubicBezTo>
                    <a:cubicBezTo>
                      <a:pt x="6631" y="9736"/>
                      <a:pt x="7870" y="9223"/>
                      <a:pt x="8782" y="8310"/>
                    </a:cubicBezTo>
                    <a:cubicBezTo>
                      <a:pt x="10681" y="6413"/>
                      <a:pt x="10681" y="3325"/>
                      <a:pt x="8782" y="1426"/>
                    </a:cubicBezTo>
                    <a:cubicBezTo>
                      <a:pt x="7832" y="476"/>
                      <a:pt x="6586" y="1"/>
                      <a:pt x="53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8"/>
              <p:cNvSpPr/>
              <p:nvPr/>
            </p:nvSpPr>
            <p:spPr>
              <a:xfrm>
                <a:off x="2405179" y="4168346"/>
                <a:ext cx="166449" cy="16376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730" extrusionOk="0">
                    <a:moveTo>
                      <a:pt x="365" y="1"/>
                    </a:moveTo>
                    <a:cubicBezTo>
                      <a:pt x="164" y="1"/>
                      <a:pt x="0" y="163"/>
                      <a:pt x="0" y="365"/>
                    </a:cubicBezTo>
                    <a:cubicBezTo>
                      <a:pt x="0" y="565"/>
                      <a:pt x="164" y="729"/>
                      <a:pt x="365" y="729"/>
                    </a:cubicBezTo>
                    <a:cubicBezTo>
                      <a:pt x="368" y="729"/>
                      <a:pt x="371" y="729"/>
                      <a:pt x="373" y="729"/>
                    </a:cubicBezTo>
                    <a:lnTo>
                      <a:pt x="7063" y="729"/>
                    </a:lnTo>
                    <a:cubicBezTo>
                      <a:pt x="7262" y="723"/>
                      <a:pt x="7420" y="562"/>
                      <a:pt x="7420" y="365"/>
                    </a:cubicBezTo>
                    <a:cubicBezTo>
                      <a:pt x="7420" y="166"/>
                      <a:pt x="7262" y="5"/>
                      <a:pt x="7063" y="1"/>
                    </a:cubicBezTo>
                    <a:lnTo>
                      <a:pt x="373" y="1"/>
                    </a:lnTo>
                    <a:cubicBezTo>
                      <a:pt x="371" y="1"/>
                      <a:pt x="368" y="1"/>
                      <a:pt x="3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8"/>
              <p:cNvSpPr/>
              <p:nvPr/>
            </p:nvSpPr>
            <p:spPr>
              <a:xfrm>
                <a:off x="2447285" y="4205158"/>
                <a:ext cx="82596" cy="16353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729" extrusionOk="0">
                    <a:moveTo>
                      <a:pt x="366" y="0"/>
                    </a:moveTo>
                    <a:cubicBezTo>
                      <a:pt x="165" y="0"/>
                      <a:pt x="1" y="163"/>
                      <a:pt x="1" y="365"/>
                    </a:cubicBezTo>
                    <a:cubicBezTo>
                      <a:pt x="1" y="565"/>
                      <a:pt x="165" y="729"/>
                      <a:pt x="366" y="729"/>
                    </a:cubicBezTo>
                    <a:cubicBezTo>
                      <a:pt x="368" y="729"/>
                      <a:pt x="371" y="729"/>
                      <a:pt x="374" y="729"/>
                    </a:cubicBezTo>
                    <a:lnTo>
                      <a:pt x="3308" y="729"/>
                    </a:lnTo>
                    <a:cubicBezTo>
                      <a:pt x="3311" y="729"/>
                      <a:pt x="3314" y="729"/>
                      <a:pt x="3316" y="729"/>
                    </a:cubicBezTo>
                    <a:cubicBezTo>
                      <a:pt x="3517" y="729"/>
                      <a:pt x="3681" y="565"/>
                      <a:pt x="3681" y="365"/>
                    </a:cubicBezTo>
                    <a:cubicBezTo>
                      <a:pt x="3681" y="163"/>
                      <a:pt x="3517" y="0"/>
                      <a:pt x="3316" y="0"/>
                    </a:cubicBezTo>
                    <a:cubicBezTo>
                      <a:pt x="3314" y="0"/>
                      <a:pt x="3311" y="0"/>
                      <a:pt x="3308" y="0"/>
                    </a:cubicBezTo>
                    <a:lnTo>
                      <a:pt x="374" y="0"/>
                    </a:lnTo>
                    <a:cubicBezTo>
                      <a:pt x="371" y="0"/>
                      <a:pt x="368" y="0"/>
                      <a:pt x="3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8"/>
              <p:cNvSpPr/>
              <p:nvPr/>
            </p:nvSpPr>
            <p:spPr>
              <a:xfrm>
                <a:off x="2534465" y="4460542"/>
                <a:ext cx="128606" cy="139283"/>
              </a:xfrm>
              <a:custGeom>
                <a:avLst/>
                <a:gdLst/>
                <a:ahLst/>
                <a:cxnLst/>
                <a:rect l="l" t="t" r="r" b="b"/>
                <a:pathLst>
                  <a:path w="5733" h="6209" extrusionOk="0">
                    <a:moveTo>
                      <a:pt x="4593" y="1"/>
                    </a:moveTo>
                    <a:cubicBezTo>
                      <a:pt x="3484" y="1"/>
                      <a:pt x="2403" y="437"/>
                      <a:pt x="1597" y="1242"/>
                    </a:cubicBezTo>
                    <a:cubicBezTo>
                      <a:pt x="253" y="2586"/>
                      <a:pt x="1" y="4610"/>
                      <a:pt x="841" y="6208"/>
                    </a:cubicBezTo>
                    <a:lnTo>
                      <a:pt x="4754" y="6208"/>
                    </a:lnTo>
                    <a:cubicBezTo>
                      <a:pt x="5295" y="6208"/>
                      <a:pt x="5733" y="5769"/>
                      <a:pt x="5733" y="5229"/>
                    </a:cubicBezTo>
                    <a:lnTo>
                      <a:pt x="5733" y="157"/>
                    </a:lnTo>
                    <a:cubicBezTo>
                      <a:pt x="5356" y="52"/>
                      <a:pt x="4973" y="1"/>
                      <a:pt x="45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3" name="Google Shape;263;p28"/>
            <p:cNvSpPr/>
            <p:nvPr/>
          </p:nvSpPr>
          <p:spPr>
            <a:xfrm>
              <a:off x="2888025" y="4421654"/>
              <a:ext cx="226456" cy="206334"/>
            </a:xfrm>
            <a:custGeom>
              <a:avLst/>
              <a:gdLst/>
              <a:ahLst/>
              <a:cxnLst/>
              <a:rect l="l" t="t" r="r" b="b"/>
              <a:pathLst>
                <a:path w="10095" h="9198" extrusionOk="0">
                  <a:moveTo>
                    <a:pt x="5037" y="730"/>
                  </a:moveTo>
                  <a:cubicBezTo>
                    <a:pt x="5040" y="730"/>
                    <a:pt x="5044" y="730"/>
                    <a:pt x="5048" y="730"/>
                  </a:cubicBezTo>
                  <a:cubicBezTo>
                    <a:pt x="5049" y="730"/>
                    <a:pt x="5051" y="730"/>
                    <a:pt x="5053" y="730"/>
                  </a:cubicBezTo>
                  <a:cubicBezTo>
                    <a:pt x="6078" y="730"/>
                    <a:pt x="7061" y="1137"/>
                    <a:pt x="7785" y="1861"/>
                  </a:cubicBezTo>
                  <a:cubicBezTo>
                    <a:pt x="9294" y="3371"/>
                    <a:pt x="9294" y="5828"/>
                    <a:pt x="7785" y="7336"/>
                  </a:cubicBezTo>
                  <a:cubicBezTo>
                    <a:pt x="7030" y="8091"/>
                    <a:pt x="6038" y="8468"/>
                    <a:pt x="5047" y="8468"/>
                  </a:cubicBezTo>
                  <a:cubicBezTo>
                    <a:pt x="4056" y="8468"/>
                    <a:pt x="3064" y="8091"/>
                    <a:pt x="2310" y="7336"/>
                  </a:cubicBezTo>
                  <a:cubicBezTo>
                    <a:pt x="801" y="5828"/>
                    <a:pt x="801" y="3371"/>
                    <a:pt x="2310" y="1861"/>
                  </a:cubicBezTo>
                  <a:cubicBezTo>
                    <a:pt x="3033" y="1137"/>
                    <a:pt x="4013" y="730"/>
                    <a:pt x="5037" y="730"/>
                  </a:cubicBezTo>
                  <a:close/>
                  <a:moveTo>
                    <a:pt x="5047" y="0"/>
                  </a:moveTo>
                  <a:cubicBezTo>
                    <a:pt x="3869" y="0"/>
                    <a:pt x="2691" y="449"/>
                    <a:pt x="1793" y="1346"/>
                  </a:cubicBezTo>
                  <a:cubicBezTo>
                    <a:pt x="0" y="3139"/>
                    <a:pt x="0" y="6058"/>
                    <a:pt x="1793" y="7853"/>
                  </a:cubicBezTo>
                  <a:cubicBezTo>
                    <a:pt x="2654" y="8714"/>
                    <a:pt x="3820" y="9198"/>
                    <a:pt x="5037" y="9198"/>
                  </a:cubicBezTo>
                  <a:cubicBezTo>
                    <a:pt x="5040" y="9198"/>
                    <a:pt x="5044" y="9198"/>
                    <a:pt x="5048" y="9198"/>
                  </a:cubicBezTo>
                  <a:cubicBezTo>
                    <a:pt x="5051" y="9198"/>
                    <a:pt x="5055" y="9198"/>
                    <a:pt x="5058" y="9198"/>
                  </a:cubicBezTo>
                  <a:cubicBezTo>
                    <a:pt x="6275" y="9198"/>
                    <a:pt x="7441" y="8714"/>
                    <a:pt x="8300" y="7853"/>
                  </a:cubicBezTo>
                  <a:cubicBezTo>
                    <a:pt x="10095" y="6058"/>
                    <a:pt x="10095" y="3139"/>
                    <a:pt x="8300" y="1346"/>
                  </a:cubicBezTo>
                  <a:cubicBezTo>
                    <a:pt x="7404" y="449"/>
                    <a:pt x="6226" y="0"/>
                    <a:pt x="5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7450C5-A387-408D-9343-C72A61CA90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30"/>
    </mc:Choice>
    <mc:Fallback xmlns="">
      <p:transition spd="slow" advTm="21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/>
          <p:nvPr/>
        </p:nvSpPr>
        <p:spPr>
          <a:xfrm>
            <a:off x="125125" y="2431800"/>
            <a:ext cx="1608900" cy="1711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5513500" y="2431800"/>
            <a:ext cx="1608900" cy="1711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1921250" y="2431800"/>
            <a:ext cx="1608900" cy="1711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3717375" y="2431800"/>
            <a:ext cx="1608900" cy="1711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9"/>
          <p:cNvSpPr/>
          <p:nvPr/>
        </p:nvSpPr>
        <p:spPr>
          <a:xfrm>
            <a:off x="7309625" y="2431800"/>
            <a:ext cx="1608900" cy="1711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9"/>
          <p:cNvSpPr/>
          <p:nvPr/>
        </p:nvSpPr>
        <p:spPr>
          <a:xfrm>
            <a:off x="125125" y="2431800"/>
            <a:ext cx="1608900" cy="6216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9"/>
          <p:cNvSpPr/>
          <p:nvPr/>
        </p:nvSpPr>
        <p:spPr>
          <a:xfrm>
            <a:off x="5513501" y="2431800"/>
            <a:ext cx="1608900" cy="6216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9"/>
          <p:cNvSpPr/>
          <p:nvPr/>
        </p:nvSpPr>
        <p:spPr>
          <a:xfrm>
            <a:off x="1921250" y="2431800"/>
            <a:ext cx="1608900" cy="6216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9"/>
          <p:cNvSpPr/>
          <p:nvPr/>
        </p:nvSpPr>
        <p:spPr>
          <a:xfrm>
            <a:off x="3717376" y="2431800"/>
            <a:ext cx="1608900" cy="6216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9"/>
          <p:cNvSpPr/>
          <p:nvPr/>
        </p:nvSpPr>
        <p:spPr>
          <a:xfrm>
            <a:off x="7309627" y="2431800"/>
            <a:ext cx="1608900" cy="6216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9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ARCHITECTURE</a:t>
            </a:r>
            <a:endParaRPr/>
          </a:p>
        </p:txBody>
      </p:sp>
      <p:sp>
        <p:nvSpPr>
          <p:cNvPr id="279" name="Google Shape;279;p29"/>
          <p:cNvSpPr txBox="1"/>
          <p:nvPr/>
        </p:nvSpPr>
        <p:spPr>
          <a:xfrm>
            <a:off x="125125" y="2512200"/>
            <a:ext cx="16089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Ticker Mapping System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5571100" y="2512200"/>
            <a:ext cx="14937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News Search Engine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81" name="Google Shape;281;p29"/>
          <p:cNvSpPr txBox="1"/>
          <p:nvPr/>
        </p:nvSpPr>
        <p:spPr>
          <a:xfrm>
            <a:off x="7209275" y="2539400"/>
            <a:ext cx="1809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Sentiment Analysis Processor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82" name="Google Shape;282;p29"/>
          <p:cNvSpPr txBox="1"/>
          <p:nvPr/>
        </p:nvSpPr>
        <p:spPr>
          <a:xfrm>
            <a:off x="3774975" y="2512200"/>
            <a:ext cx="14937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Financial Info Indexing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83" name="Google Shape;283;p29"/>
          <p:cNvSpPr txBox="1"/>
          <p:nvPr/>
        </p:nvSpPr>
        <p:spPr>
          <a:xfrm>
            <a:off x="1948550" y="2512188"/>
            <a:ext cx="15543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Interactive Chart</a:t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xygen"/>
                <a:ea typeface="Oxygen"/>
                <a:cs typeface="Oxygen"/>
                <a:sym typeface="Oxygen"/>
              </a:rPr>
              <a:t>Platform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284" name="Google Shape;28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9675" y="3212425"/>
            <a:ext cx="1288801" cy="52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1101" y="3295775"/>
            <a:ext cx="1493700" cy="44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63513" y="3285425"/>
            <a:ext cx="1316622" cy="4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9"/>
          <p:cNvSpPr/>
          <p:nvPr/>
        </p:nvSpPr>
        <p:spPr>
          <a:xfrm>
            <a:off x="159925" y="1831875"/>
            <a:ext cx="8758500" cy="52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8" name="Google Shape;288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45979" y="3129826"/>
            <a:ext cx="1959434" cy="7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9"/>
          <p:cNvSpPr/>
          <p:nvPr/>
        </p:nvSpPr>
        <p:spPr>
          <a:xfrm>
            <a:off x="142575" y="4219200"/>
            <a:ext cx="8758500" cy="523500"/>
          </a:xfrm>
          <a:prstGeom prst="rect">
            <a:avLst/>
          </a:prstGeom>
          <a:solidFill>
            <a:srgbClr val="092D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9"/>
          <p:cNvSpPr/>
          <p:nvPr/>
        </p:nvSpPr>
        <p:spPr>
          <a:xfrm>
            <a:off x="159925" y="1231950"/>
            <a:ext cx="8758500" cy="523500"/>
          </a:xfrm>
          <a:prstGeom prst="rect">
            <a:avLst/>
          </a:prstGeom>
          <a:solidFill>
            <a:srgbClr val="232F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1" name="Google Shape;291;p29"/>
          <p:cNvPicPr preferRelativeResize="0"/>
          <p:nvPr/>
        </p:nvPicPr>
        <p:blipFill rotWithShape="1">
          <a:blip r:embed="rId9">
            <a:alphaModFix/>
          </a:blip>
          <a:srcRect l="9412" t="21416" r="7730" b="22826"/>
          <a:stretch/>
        </p:blipFill>
        <p:spPr>
          <a:xfrm>
            <a:off x="4186400" y="1263300"/>
            <a:ext cx="684750" cy="4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2125" y="3128650"/>
            <a:ext cx="934900" cy="9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917089" y="1873575"/>
            <a:ext cx="1309818" cy="44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9"/>
          <p:cNvPicPr preferRelativeResize="0"/>
          <p:nvPr/>
        </p:nvPicPr>
        <p:blipFill rotWithShape="1">
          <a:blip r:embed="rId12">
            <a:alphaModFix/>
          </a:blip>
          <a:srcRect l="7701" t="25847" r="7010" b="21806"/>
          <a:stretch/>
        </p:blipFill>
        <p:spPr>
          <a:xfrm>
            <a:off x="3921180" y="4261125"/>
            <a:ext cx="1201284" cy="46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DBA1638-D9F8-42EB-91AC-ADB934D45A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64"/>
    </mc:Choice>
    <mc:Fallback xmlns="">
      <p:transition spd="slow" advTm="28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>
            <a:alpha val="16860"/>
          </a:srgbClr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used</a:t>
            </a:r>
            <a:endParaRPr/>
          </a:p>
        </p:txBody>
      </p:sp>
      <p:sp>
        <p:nvSpPr>
          <p:cNvPr id="305" name="Google Shape;305;p31"/>
          <p:cNvSpPr txBox="1">
            <a:spLocks noGrp="1"/>
          </p:cNvSpPr>
          <p:nvPr>
            <p:ph type="title" idx="2"/>
          </p:nvPr>
        </p:nvSpPr>
        <p:spPr>
          <a:xfrm>
            <a:off x="691525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 FRAMEWORK</a:t>
            </a:r>
            <a:endParaRPr/>
          </a:p>
        </p:txBody>
      </p:sp>
      <p:sp>
        <p:nvSpPr>
          <p:cNvPr id="306" name="Google Shape;306;p31"/>
          <p:cNvSpPr/>
          <p:nvPr/>
        </p:nvSpPr>
        <p:spPr>
          <a:xfrm>
            <a:off x="1062025" y="3140747"/>
            <a:ext cx="1055400" cy="105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07" name="Google Shape;307;p31"/>
          <p:cNvSpPr/>
          <p:nvPr/>
        </p:nvSpPr>
        <p:spPr>
          <a:xfrm>
            <a:off x="3052125" y="3140747"/>
            <a:ext cx="1055400" cy="105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08" name="Google Shape;308;p31"/>
          <p:cNvSpPr/>
          <p:nvPr/>
        </p:nvSpPr>
        <p:spPr>
          <a:xfrm>
            <a:off x="5042236" y="3140747"/>
            <a:ext cx="1055400" cy="105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09" name="Google Shape;309;p31"/>
          <p:cNvSpPr/>
          <p:nvPr/>
        </p:nvSpPr>
        <p:spPr>
          <a:xfrm>
            <a:off x="7026717" y="3140747"/>
            <a:ext cx="1055400" cy="105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10" name="Google Shape;310;p31"/>
          <p:cNvSpPr txBox="1">
            <a:spLocks noGrp="1"/>
          </p:cNvSpPr>
          <p:nvPr>
            <p:ph type="subTitle" idx="1"/>
          </p:nvPr>
        </p:nvSpPr>
        <p:spPr>
          <a:xfrm>
            <a:off x="691525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Retrieve data from External API and provide endpoints for frontend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1"/>
          <p:cNvSpPr txBox="1">
            <a:spLocks noGrp="1"/>
          </p:cNvSpPr>
          <p:nvPr>
            <p:ph type="title" idx="3"/>
          </p:nvPr>
        </p:nvSpPr>
        <p:spPr>
          <a:xfrm>
            <a:off x="1134613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01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2" name="Google Shape;312;p31"/>
          <p:cNvSpPr txBox="1">
            <a:spLocks noGrp="1"/>
          </p:cNvSpPr>
          <p:nvPr>
            <p:ph type="title" idx="4"/>
          </p:nvPr>
        </p:nvSpPr>
        <p:spPr>
          <a:xfrm>
            <a:off x="2679810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YAHoo finance api</a:t>
            </a:r>
            <a:endParaRPr/>
          </a:p>
        </p:txBody>
      </p:sp>
      <p:sp>
        <p:nvSpPr>
          <p:cNvPr id="313" name="Google Shape;313;p31"/>
          <p:cNvSpPr txBox="1">
            <a:spLocks noGrp="1"/>
          </p:cNvSpPr>
          <p:nvPr>
            <p:ph type="subTitle" idx="5"/>
          </p:nvPr>
        </p:nvSpPr>
        <p:spPr>
          <a:xfrm>
            <a:off x="2679810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Retrieve financial and stocks information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 txBox="1">
            <a:spLocks noGrp="1"/>
          </p:cNvSpPr>
          <p:nvPr>
            <p:ph type="title" idx="6"/>
          </p:nvPr>
        </p:nvSpPr>
        <p:spPr>
          <a:xfrm>
            <a:off x="3122760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02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5" name="Google Shape;315;p31"/>
          <p:cNvSpPr txBox="1">
            <a:spLocks noGrp="1"/>
          </p:cNvSpPr>
          <p:nvPr>
            <p:ph type="title" idx="7"/>
          </p:nvPr>
        </p:nvSpPr>
        <p:spPr>
          <a:xfrm>
            <a:off x="4668094" y="1707933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GNEWS API</a:t>
            </a:r>
            <a:endParaRPr/>
          </a:p>
        </p:txBody>
      </p:sp>
      <p:sp>
        <p:nvSpPr>
          <p:cNvPr id="316" name="Google Shape;316;p31"/>
          <p:cNvSpPr txBox="1">
            <a:spLocks noGrp="1"/>
          </p:cNvSpPr>
          <p:nvPr>
            <p:ph type="subTitle" idx="8"/>
          </p:nvPr>
        </p:nvSpPr>
        <p:spPr>
          <a:xfrm>
            <a:off x="4668094" y="2128393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Retrieve news articles based on company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1"/>
          <p:cNvSpPr txBox="1">
            <a:spLocks noGrp="1"/>
          </p:cNvSpPr>
          <p:nvPr>
            <p:ph type="title" idx="9"/>
          </p:nvPr>
        </p:nvSpPr>
        <p:spPr>
          <a:xfrm>
            <a:off x="5111182" y="3409060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03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8" name="Google Shape;318;p31"/>
          <p:cNvSpPr txBox="1">
            <a:spLocks noGrp="1"/>
          </p:cNvSpPr>
          <p:nvPr>
            <p:ph type="title" idx="13"/>
          </p:nvPr>
        </p:nvSpPr>
        <p:spPr>
          <a:xfrm>
            <a:off x="6656379" y="1701708"/>
            <a:ext cx="17961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MEANING CLOUD API</a:t>
            </a:r>
            <a:endParaRPr/>
          </a:p>
        </p:txBody>
      </p:sp>
      <p:sp>
        <p:nvSpPr>
          <p:cNvPr id="319" name="Google Shape;319;p31"/>
          <p:cNvSpPr txBox="1">
            <a:spLocks noGrp="1"/>
          </p:cNvSpPr>
          <p:nvPr>
            <p:ph type="subTitle" idx="14"/>
          </p:nvPr>
        </p:nvSpPr>
        <p:spPr>
          <a:xfrm>
            <a:off x="6656379" y="2122168"/>
            <a:ext cx="17961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Perform sentiment analysis on news articles</a:t>
            </a:r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title" idx="15"/>
          </p:nvPr>
        </p:nvSpPr>
        <p:spPr>
          <a:xfrm>
            <a:off x="7099467" y="3402835"/>
            <a:ext cx="9102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4372312" y="4964116"/>
            <a:ext cx="1893418" cy="215479"/>
          </a:xfrm>
          <a:custGeom>
            <a:avLst/>
            <a:gdLst/>
            <a:ahLst/>
            <a:cxnLst/>
            <a:rect l="l" t="t" r="r" b="b"/>
            <a:pathLst>
              <a:path w="81851" h="9315" extrusionOk="0">
                <a:moveTo>
                  <a:pt x="1" y="0"/>
                </a:moveTo>
                <a:lnTo>
                  <a:pt x="1" y="7429"/>
                </a:lnTo>
                <a:cubicBezTo>
                  <a:pt x="1" y="7429"/>
                  <a:pt x="1120" y="7584"/>
                  <a:pt x="3115" y="7584"/>
                </a:cubicBezTo>
                <a:cubicBezTo>
                  <a:pt x="6333" y="7584"/>
                  <a:pt x="11827" y="7180"/>
                  <a:pt x="18577" y="5069"/>
                </a:cubicBezTo>
                <a:cubicBezTo>
                  <a:pt x="23856" y="3418"/>
                  <a:pt x="29277" y="2316"/>
                  <a:pt x="34763" y="2316"/>
                </a:cubicBezTo>
                <a:cubicBezTo>
                  <a:pt x="40641" y="2316"/>
                  <a:pt x="46593" y="3581"/>
                  <a:pt x="52525" y="6788"/>
                </a:cubicBezTo>
                <a:cubicBezTo>
                  <a:pt x="55989" y="8661"/>
                  <a:pt x="60036" y="9314"/>
                  <a:pt x="63998" y="9314"/>
                </a:cubicBezTo>
                <a:cubicBezTo>
                  <a:pt x="73152" y="9314"/>
                  <a:pt x="81850" y="5826"/>
                  <a:pt x="81850" y="5826"/>
                </a:cubicBezTo>
                <a:lnTo>
                  <a:pt x="81850" y="0"/>
                </a:lnTo>
                <a:close/>
              </a:path>
            </a:pathLst>
          </a:custGeom>
          <a:solidFill>
            <a:srgbClr val="ECE9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8D55034-650D-43D9-BADF-EFDC351948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50"/>
    </mc:Choice>
    <mc:Fallback xmlns="">
      <p:transition spd="slow" advTm="26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OF OUR SOLUTION</a:t>
            </a:r>
            <a:endParaRPr/>
          </a:p>
        </p:txBody>
      </p:sp>
      <p:sp>
        <p:nvSpPr>
          <p:cNvPr id="327" name="Google Shape;327;p32"/>
          <p:cNvSpPr/>
          <p:nvPr/>
        </p:nvSpPr>
        <p:spPr>
          <a:xfrm>
            <a:off x="2477258" y="4108614"/>
            <a:ext cx="1396489" cy="1075018"/>
          </a:xfrm>
          <a:custGeom>
            <a:avLst/>
            <a:gdLst/>
            <a:ahLst/>
            <a:cxnLst/>
            <a:rect l="l" t="t" r="r" b="b"/>
            <a:pathLst>
              <a:path w="95226" h="73305" extrusionOk="0">
                <a:moveTo>
                  <a:pt x="0" y="1"/>
                </a:moveTo>
                <a:lnTo>
                  <a:pt x="0" y="73304"/>
                </a:lnTo>
                <a:lnTo>
                  <a:pt x="95226" y="73304"/>
                </a:lnTo>
                <a:lnTo>
                  <a:pt x="95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28" name="Google Shape;328;p32"/>
          <p:cNvSpPr/>
          <p:nvPr/>
        </p:nvSpPr>
        <p:spPr>
          <a:xfrm>
            <a:off x="3577661" y="4108614"/>
            <a:ext cx="296086" cy="1080444"/>
          </a:xfrm>
          <a:custGeom>
            <a:avLst/>
            <a:gdLst/>
            <a:ahLst/>
            <a:cxnLst/>
            <a:rect l="l" t="t" r="r" b="b"/>
            <a:pathLst>
              <a:path w="20190" h="73675" extrusionOk="0">
                <a:moveTo>
                  <a:pt x="20190" y="1"/>
                </a:moveTo>
                <a:lnTo>
                  <a:pt x="0" y="73675"/>
                </a:lnTo>
                <a:lnTo>
                  <a:pt x="20190" y="73675"/>
                </a:lnTo>
                <a:lnTo>
                  <a:pt x="20190" y="1"/>
                </a:lnTo>
                <a:close/>
              </a:path>
            </a:pathLst>
          </a:custGeom>
          <a:solidFill>
            <a:srgbClr val="E493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3164607" y="4135260"/>
            <a:ext cx="235637" cy="368957"/>
          </a:xfrm>
          <a:custGeom>
            <a:avLst/>
            <a:gdLst/>
            <a:ahLst/>
            <a:cxnLst/>
            <a:rect l="l" t="t" r="r" b="b"/>
            <a:pathLst>
              <a:path w="16068" h="25159" extrusionOk="0">
                <a:moveTo>
                  <a:pt x="6746" y="1"/>
                </a:moveTo>
                <a:lnTo>
                  <a:pt x="4452" y="4481"/>
                </a:lnTo>
                <a:lnTo>
                  <a:pt x="1" y="2813"/>
                </a:lnTo>
                <a:lnTo>
                  <a:pt x="9323" y="25159"/>
                </a:lnTo>
                <a:lnTo>
                  <a:pt x="11268" y="20821"/>
                </a:lnTo>
                <a:lnTo>
                  <a:pt x="16068" y="22344"/>
                </a:lnTo>
                <a:lnTo>
                  <a:pt x="674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2933750" y="4135055"/>
            <a:ext cx="234185" cy="369162"/>
          </a:xfrm>
          <a:custGeom>
            <a:avLst/>
            <a:gdLst/>
            <a:ahLst/>
            <a:cxnLst/>
            <a:rect l="l" t="t" r="r" b="b"/>
            <a:pathLst>
              <a:path w="15969" h="25173" extrusionOk="0">
                <a:moveTo>
                  <a:pt x="9210" y="1"/>
                </a:moveTo>
                <a:lnTo>
                  <a:pt x="1" y="22392"/>
                </a:lnTo>
                <a:lnTo>
                  <a:pt x="4443" y="20702"/>
                </a:lnTo>
                <a:lnTo>
                  <a:pt x="6760" y="25173"/>
                </a:lnTo>
                <a:lnTo>
                  <a:pt x="15969" y="2780"/>
                </a:lnTo>
                <a:lnTo>
                  <a:pt x="11177" y="4328"/>
                </a:lnTo>
                <a:lnTo>
                  <a:pt x="921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2939499" y="3931109"/>
            <a:ext cx="454982" cy="454952"/>
          </a:xfrm>
          <a:custGeom>
            <a:avLst/>
            <a:gdLst/>
            <a:ahLst/>
            <a:cxnLst/>
            <a:rect l="l" t="t" r="r" b="b"/>
            <a:pathLst>
              <a:path w="31025" h="31023" extrusionOk="0">
                <a:moveTo>
                  <a:pt x="15512" y="0"/>
                </a:moveTo>
                <a:cubicBezTo>
                  <a:pt x="14517" y="0"/>
                  <a:pt x="13661" y="1283"/>
                  <a:pt x="12719" y="1471"/>
                </a:cubicBezTo>
                <a:cubicBezTo>
                  <a:pt x="12619" y="1490"/>
                  <a:pt x="12516" y="1499"/>
                  <a:pt x="12411" y="1499"/>
                </a:cubicBezTo>
                <a:cubicBezTo>
                  <a:pt x="11676" y="1499"/>
                  <a:pt x="10820" y="1083"/>
                  <a:pt x="10097" y="1083"/>
                </a:cubicBezTo>
                <a:cubicBezTo>
                  <a:pt x="9913" y="1083"/>
                  <a:pt x="9738" y="1110"/>
                  <a:pt x="9575" y="1178"/>
                </a:cubicBezTo>
                <a:cubicBezTo>
                  <a:pt x="8667" y="1554"/>
                  <a:pt x="8367" y="3068"/>
                  <a:pt x="7560" y="3608"/>
                </a:cubicBezTo>
                <a:cubicBezTo>
                  <a:pt x="6746" y="4152"/>
                  <a:pt x="5234" y="3855"/>
                  <a:pt x="4545" y="4544"/>
                </a:cubicBezTo>
                <a:cubicBezTo>
                  <a:pt x="3855" y="5232"/>
                  <a:pt x="4153" y="6746"/>
                  <a:pt x="3609" y="7559"/>
                </a:cubicBezTo>
                <a:cubicBezTo>
                  <a:pt x="3068" y="8366"/>
                  <a:pt x="1555" y="8667"/>
                  <a:pt x="1178" y="9575"/>
                </a:cubicBezTo>
                <a:cubicBezTo>
                  <a:pt x="808" y="10467"/>
                  <a:pt x="1663" y="11748"/>
                  <a:pt x="1471" y="12718"/>
                </a:cubicBezTo>
                <a:cubicBezTo>
                  <a:pt x="1285" y="13658"/>
                  <a:pt x="1" y="14515"/>
                  <a:pt x="1" y="15511"/>
                </a:cubicBezTo>
                <a:cubicBezTo>
                  <a:pt x="1" y="16507"/>
                  <a:pt x="1285" y="17364"/>
                  <a:pt x="1471" y="18306"/>
                </a:cubicBezTo>
                <a:cubicBezTo>
                  <a:pt x="1663" y="19276"/>
                  <a:pt x="808" y="20557"/>
                  <a:pt x="1178" y="21450"/>
                </a:cubicBezTo>
                <a:cubicBezTo>
                  <a:pt x="1555" y="22357"/>
                  <a:pt x="3068" y="22656"/>
                  <a:pt x="3609" y="23464"/>
                </a:cubicBezTo>
                <a:cubicBezTo>
                  <a:pt x="4153" y="24277"/>
                  <a:pt x="3855" y="25791"/>
                  <a:pt x="4545" y="26480"/>
                </a:cubicBezTo>
                <a:cubicBezTo>
                  <a:pt x="5234" y="27169"/>
                  <a:pt x="6746" y="26870"/>
                  <a:pt x="7560" y="27416"/>
                </a:cubicBezTo>
                <a:cubicBezTo>
                  <a:pt x="8367" y="27955"/>
                  <a:pt x="8667" y="29468"/>
                  <a:pt x="9575" y="29845"/>
                </a:cubicBezTo>
                <a:cubicBezTo>
                  <a:pt x="9738" y="29912"/>
                  <a:pt x="9913" y="29939"/>
                  <a:pt x="10097" y="29939"/>
                </a:cubicBezTo>
                <a:cubicBezTo>
                  <a:pt x="10819" y="29939"/>
                  <a:pt x="11675" y="29525"/>
                  <a:pt x="12408" y="29525"/>
                </a:cubicBezTo>
                <a:cubicBezTo>
                  <a:pt x="12515" y="29525"/>
                  <a:pt x="12618" y="29534"/>
                  <a:pt x="12719" y="29554"/>
                </a:cubicBezTo>
                <a:cubicBezTo>
                  <a:pt x="13659" y="29740"/>
                  <a:pt x="14517" y="31022"/>
                  <a:pt x="15512" y="31022"/>
                </a:cubicBezTo>
                <a:cubicBezTo>
                  <a:pt x="16508" y="31022"/>
                  <a:pt x="17365" y="29740"/>
                  <a:pt x="18307" y="29554"/>
                </a:cubicBezTo>
                <a:cubicBezTo>
                  <a:pt x="18407" y="29534"/>
                  <a:pt x="18511" y="29525"/>
                  <a:pt x="18617" y="29525"/>
                </a:cubicBezTo>
                <a:cubicBezTo>
                  <a:pt x="19351" y="29525"/>
                  <a:pt x="20206" y="29939"/>
                  <a:pt x="20929" y="29939"/>
                </a:cubicBezTo>
                <a:cubicBezTo>
                  <a:pt x="21113" y="29939"/>
                  <a:pt x="21288" y="29912"/>
                  <a:pt x="21450" y="29845"/>
                </a:cubicBezTo>
                <a:cubicBezTo>
                  <a:pt x="22358" y="29468"/>
                  <a:pt x="22659" y="27955"/>
                  <a:pt x="23466" y="27416"/>
                </a:cubicBezTo>
                <a:cubicBezTo>
                  <a:pt x="24279" y="26870"/>
                  <a:pt x="25791" y="27169"/>
                  <a:pt x="26481" y="26480"/>
                </a:cubicBezTo>
                <a:cubicBezTo>
                  <a:pt x="27170" y="25791"/>
                  <a:pt x="26871" y="24277"/>
                  <a:pt x="27416" y="23464"/>
                </a:cubicBezTo>
                <a:cubicBezTo>
                  <a:pt x="27957" y="22658"/>
                  <a:pt x="29471" y="22357"/>
                  <a:pt x="29847" y="21450"/>
                </a:cubicBezTo>
                <a:cubicBezTo>
                  <a:pt x="30216" y="20557"/>
                  <a:pt x="29362" y="19276"/>
                  <a:pt x="29554" y="18306"/>
                </a:cubicBezTo>
                <a:cubicBezTo>
                  <a:pt x="29740" y="17364"/>
                  <a:pt x="31024" y="16507"/>
                  <a:pt x="31024" y="15511"/>
                </a:cubicBezTo>
                <a:cubicBezTo>
                  <a:pt x="31024" y="14515"/>
                  <a:pt x="29740" y="13658"/>
                  <a:pt x="29554" y="12718"/>
                </a:cubicBezTo>
                <a:cubicBezTo>
                  <a:pt x="29362" y="11748"/>
                  <a:pt x="30217" y="10467"/>
                  <a:pt x="29847" y="9575"/>
                </a:cubicBezTo>
                <a:cubicBezTo>
                  <a:pt x="29471" y="8667"/>
                  <a:pt x="27957" y="8366"/>
                  <a:pt x="27416" y="7559"/>
                </a:cubicBezTo>
                <a:cubicBezTo>
                  <a:pt x="26872" y="6746"/>
                  <a:pt x="27170" y="5234"/>
                  <a:pt x="26481" y="4544"/>
                </a:cubicBezTo>
                <a:cubicBezTo>
                  <a:pt x="25791" y="3855"/>
                  <a:pt x="24279" y="4152"/>
                  <a:pt x="23466" y="3608"/>
                </a:cubicBezTo>
                <a:cubicBezTo>
                  <a:pt x="22659" y="3068"/>
                  <a:pt x="22358" y="1554"/>
                  <a:pt x="21450" y="1178"/>
                </a:cubicBezTo>
                <a:cubicBezTo>
                  <a:pt x="21288" y="1110"/>
                  <a:pt x="21113" y="1083"/>
                  <a:pt x="20929" y="1083"/>
                </a:cubicBezTo>
                <a:cubicBezTo>
                  <a:pt x="20206" y="1083"/>
                  <a:pt x="19349" y="1499"/>
                  <a:pt x="18615" y="1499"/>
                </a:cubicBezTo>
                <a:cubicBezTo>
                  <a:pt x="18509" y="1499"/>
                  <a:pt x="18406" y="1490"/>
                  <a:pt x="18307" y="1471"/>
                </a:cubicBezTo>
                <a:cubicBezTo>
                  <a:pt x="17365" y="1283"/>
                  <a:pt x="16508" y="0"/>
                  <a:pt x="15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2" name="Google Shape;332;p32"/>
          <p:cNvSpPr/>
          <p:nvPr/>
        </p:nvSpPr>
        <p:spPr>
          <a:xfrm>
            <a:off x="3017957" y="4009537"/>
            <a:ext cx="298066" cy="298095"/>
          </a:xfrm>
          <a:custGeom>
            <a:avLst/>
            <a:gdLst/>
            <a:ahLst/>
            <a:cxnLst/>
            <a:rect l="l" t="t" r="r" b="b"/>
            <a:pathLst>
              <a:path w="20325" h="20327" extrusionOk="0">
                <a:moveTo>
                  <a:pt x="10162" y="0"/>
                </a:moveTo>
                <a:cubicBezTo>
                  <a:pt x="7468" y="0"/>
                  <a:pt x="4882" y="1071"/>
                  <a:pt x="2977" y="2978"/>
                </a:cubicBezTo>
                <a:cubicBezTo>
                  <a:pt x="1071" y="4883"/>
                  <a:pt x="0" y="7468"/>
                  <a:pt x="0" y="10163"/>
                </a:cubicBezTo>
                <a:cubicBezTo>
                  <a:pt x="0" y="12859"/>
                  <a:pt x="1071" y="15443"/>
                  <a:pt x="2977" y="17350"/>
                </a:cubicBezTo>
                <a:cubicBezTo>
                  <a:pt x="4882" y="19256"/>
                  <a:pt x="7468" y="20326"/>
                  <a:pt x="10162" y="20326"/>
                </a:cubicBezTo>
                <a:cubicBezTo>
                  <a:pt x="12858" y="20326"/>
                  <a:pt x="15443" y="19256"/>
                  <a:pt x="17349" y="17350"/>
                </a:cubicBezTo>
                <a:cubicBezTo>
                  <a:pt x="19254" y="15443"/>
                  <a:pt x="20325" y="12859"/>
                  <a:pt x="20325" y="10163"/>
                </a:cubicBezTo>
                <a:cubicBezTo>
                  <a:pt x="20325" y="7468"/>
                  <a:pt x="19254" y="4883"/>
                  <a:pt x="17349" y="2978"/>
                </a:cubicBezTo>
                <a:cubicBezTo>
                  <a:pt x="15443" y="1071"/>
                  <a:pt x="12858" y="0"/>
                  <a:pt x="101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3" name="Google Shape;333;p32"/>
          <p:cNvSpPr/>
          <p:nvPr/>
        </p:nvSpPr>
        <p:spPr>
          <a:xfrm>
            <a:off x="3080781" y="4487484"/>
            <a:ext cx="163720" cy="263603"/>
          </a:xfrm>
          <a:custGeom>
            <a:avLst/>
            <a:gdLst/>
            <a:ahLst/>
            <a:cxnLst/>
            <a:rect l="l" t="t" r="r" b="b"/>
            <a:pathLst>
              <a:path w="11164" h="17975" extrusionOk="0">
                <a:moveTo>
                  <a:pt x="5607" y="1"/>
                </a:moveTo>
                <a:cubicBezTo>
                  <a:pt x="4180" y="1"/>
                  <a:pt x="2942" y="419"/>
                  <a:pt x="1893" y="1256"/>
                </a:cubicBezTo>
                <a:cubicBezTo>
                  <a:pt x="844" y="2091"/>
                  <a:pt x="319" y="3181"/>
                  <a:pt x="319" y="4524"/>
                </a:cubicBezTo>
                <a:cubicBezTo>
                  <a:pt x="319" y="5672"/>
                  <a:pt x="804" y="6246"/>
                  <a:pt x="1771" y="6246"/>
                </a:cubicBezTo>
                <a:cubicBezTo>
                  <a:pt x="2279" y="6246"/>
                  <a:pt x="2680" y="6131"/>
                  <a:pt x="2976" y="5902"/>
                </a:cubicBezTo>
                <a:cubicBezTo>
                  <a:pt x="3288" y="5655"/>
                  <a:pt x="3442" y="5378"/>
                  <a:pt x="3442" y="5067"/>
                </a:cubicBezTo>
                <a:cubicBezTo>
                  <a:pt x="3442" y="4345"/>
                  <a:pt x="3647" y="3804"/>
                  <a:pt x="4058" y="3443"/>
                </a:cubicBezTo>
                <a:cubicBezTo>
                  <a:pt x="4467" y="3082"/>
                  <a:pt x="4992" y="2902"/>
                  <a:pt x="5632" y="2902"/>
                </a:cubicBezTo>
                <a:cubicBezTo>
                  <a:pt x="6385" y="2902"/>
                  <a:pt x="6950" y="3124"/>
                  <a:pt x="7328" y="3565"/>
                </a:cubicBezTo>
                <a:cubicBezTo>
                  <a:pt x="7721" y="4009"/>
                  <a:pt x="7918" y="4517"/>
                  <a:pt x="7918" y="5090"/>
                </a:cubicBezTo>
                <a:cubicBezTo>
                  <a:pt x="7918" y="5730"/>
                  <a:pt x="7647" y="6370"/>
                  <a:pt x="7106" y="7008"/>
                </a:cubicBezTo>
                <a:cubicBezTo>
                  <a:pt x="6566" y="7648"/>
                  <a:pt x="5909" y="8253"/>
                  <a:pt x="5139" y="8828"/>
                </a:cubicBezTo>
                <a:lnTo>
                  <a:pt x="2779" y="10525"/>
                </a:lnTo>
                <a:cubicBezTo>
                  <a:pt x="2008" y="11098"/>
                  <a:pt x="1353" y="11738"/>
                  <a:pt x="812" y="12443"/>
                </a:cubicBezTo>
                <a:cubicBezTo>
                  <a:pt x="271" y="13148"/>
                  <a:pt x="0" y="13860"/>
                  <a:pt x="0" y="14582"/>
                </a:cubicBezTo>
                <a:lnTo>
                  <a:pt x="0" y="16966"/>
                </a:lnTo>
                <a:cubicBezTo>
                  <a:pt x="0" y="17245"/>
                  <a:pt x="157" y="17482"/>
                  <a:pt x="468" y="17679"/>
                </a:cubicBezTo>
                <a:cubicBezTo>
                  <a:pt x="779" y="17876"/>
                  <a:pt x="1091" y="17975"/>
                  <a:pt x="1402" y="17975"/>
                </a:cubicBezTo>
                <a:lnTo>
                  <a:pt x="10155" y="17975"/>
                </a:lnTo>
                <a:cubicBezTo>
                  <a:pt x="10417" y="17975"/>
                  <a:pt x="10646" y="17836"/>
                  <a:pt x="10843" y="17557"/>
                </a:cubicBezTo>
                <a:cubicBezTo>
                  <a:pt x="11057" y="17261"/>
                  <a:pt x="11164" y="16926"/>
                  <a:pt x="11164" y="16548"/>
                </a:cubicBezTo>
                <a:cubicBezTo>
                  <a:pt x="11164" y="16172"/>
                  <a:pt x="11057" y="15853"/>
                  <a:pt x="10843" y="15589"/>
                </a:cubicBezTo>
                <a:cubicBezTo>
                  <a:pt x="10646" y="15310"/>
                  <a:pt x="10417" y="15171"/>
                  <a:pt x="10155" y="15171"/>
                </a:cubicBezTo>
                <a:lnTo>
                  <a:pt x="3320" y="15171"/>
                </a:lnTo>
                <a:lnTo>
                  <a:pt x="3320" y="14582"/>
                </a:lnTo>
                <a:cubicBezTo>
                  <a:pt x="3320" y="14122"/>
                  <a:pt x="3582" y="13639"/>
                  <a:pt x="4107" y="13131"/>
                </a:cubicBezTo>
                <a:cubicBezTo>
                  <a:pt x="4648" y="12622"/>
                  <a:pt x="5295" y="12114"/>
                  <a:pt x="6048" y="11606"/>
                </a:cubicBezTo>
                <a:cubicBezTo>
                  <a:pt x="6820" y="11098"/>
                  <a:pt x="7590" y="10549"/>
                  <a:pt x="8360" y="9959"/>
                </a:cubicBezTo>
                <a:cubicBezTo>
                  <a:pt x="9131" y="9352"/>
                  <a:pt x="9777" y="8624"/>
                  <a:pt x="10303" y="7770"/>
                </a:cubicBezTo>
                <a:cubicBezTo>
                  <a:pt x="10843" y="6903"/>
                  <a:pt x="11114" y="5976"/>
                  <a:pt x="11114" y="4992"/>
                </a:cubicBezTo>
                <a:cubicBezTo>
                  <a:pt x="11114" y="3485"/>
                  <a:pt x="10564" y="2280"/>
                  <a:pt x="9466" y="1378"/>
                </a:cubicBezTo>
                <a:cubicBezTo>
                  <a:pt x="8385" y="459"/>
                  <a:pt x="7099" y="1"/>
                  <a:pt x="560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4" name="Google Shape;334;p32"/>
          <p:cNvSpPr/>
          <p:nvPr/>
        </p:nvSpPr>
        <p:spPr>
          <a:xfrm>
            <a:off x="5270251" y="4365442"/>
            <a:ext cx="1396489" cy="818190"/>
          </a:xfrm>
          <a:custGeom>
            <a:avLst/>
            <a:gdLst/>
            <a:ahLst/>
            <a:cxnLst/>
            <a:rect l="l" t="t" r="r" b="b"/>
            <a:pathLst>
              <a:path w="95226" h="55792" extrusionOk="0">
                <a:moveTo>
                  <a:pt x="0" y="0"/>
                </a:moveTo>
                <a:lnTo>
                  <a:pt x="0" y="55791"/>
                </a:lnTo>
                <a:lnTo>
                  <a:pt x="95226" y="55791"/>
                </a:lnTo>
                <a:lnTo>
                  <a:pt x="952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5" name="Google Shape;335;p32"/>
          <p:cNvSpPr/>
          <p:nvPr/>
        </p:nvSpPr>
        <p:spPr>
          <a:xfrm>
            <a:off x="5270251" y="4365442"/>
            <a:ext cx="186803" cy="823704"/>
          </a:xfrm>
          <a:custGeom>
            <a:avLst/>
            <a:gdLst/>
            <a:ahLst/>
            <a:cxnLst/>
            <a:rect l="l" t="t" r="r" b="b"/>
            <a:pathLst>
              <a:path w="12738" h="56168" extrusionOk="0">
                <a:moveTo>
                  <a:pt x="0" y="0"/>
                </a:moveTo>
                <a:lnTo>
                  <a:pt x="0" y="56168"/>
                </a:lnTo>
                <a:lnTo>
                  <a:pt x="12738" y="56168"/>
                </a:lnTo>
                <a:lnTo>
                  <a:pt x="0" y="0"/>
                </a:lnTo>
                <a:close/>
              </a:path>
            </a:pathLst>
          </a:custGeom>
          <a:solidFill>
            <a:srgbClr val="E493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6" name="Google Shape;336;p32"/>
          <p:cNvSpPr/>
          <p:nvPr/>
        </p:nvSpPr>
        <p:spPr>
          <a:xfrm>
            <a:off x="5971781" y="4320992"/>
            <a:ext cx="235637" cy="369015"/>
          </a:xfrm>
          <a:custGeom>
            <a:avLst/>
            <a:gdLst/>
            <a:ahLst/>
            <a:cxnLst/>
            <a:rect l="l" t="t" r="r" b="b"/>
            <a:pathLst>
              <a:path w="16068" h="25163" extrusionOk="0">
                <a:moveTo>
                  <a:pt x="6746" y="1"/>
                </a:moveTo>
                <a:lnTo>
                  <a:pt x="4453" y="4484"/>
                </a:lnTo>
                <a:lnTo>
                  <a:pt x="1" y="2816"/>
                </a:lnTo>
                <a:lnTo>
                  <a:pt x="9322" y="25162"/>
                </a:lnTo>
                <a:lnTo>
                  <a:pt x="11270" y="20824"/>
                </a:lnTo>
                <a:lnTo>
                  <a:pt x="16068" y="22347"/>
                </a:lnTo>
                <a:lnTo>
                  <a:pt x="674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7" name="Google Shape;337;p32"/>
          <p:cNvSpPr/>
          <p:nvPr/>
        </p:nvSpPr>
        <p:spPr>
          <a:xfrm>
            <a:off x="5740924" y="4320816"/>
            <a:ext cx="234215" cy="369191"/>
          </a:xfrm>
          <a:custGeom>
            <a:avLst/>
            <a:gdLst/>
            <a:ahLst/>
            <a:cxnLst/>
            <a:rect l="l" t="t" r="r" b="b"/>
            <a:pathLst>
              <a:path w="15971" h="25175" extrusionOk="0">
                <a:moveTo>
                  <a:pt x="9209" y="0"/>
                </a:moveTo>
                <a:lnTo>
                  <a:pt x="1" y="22393"/>
                </a:lnTo>
                <a:lnTo>
                  <a:pt x="4444" y="20703"/>
                </a:lnTo>
                <a:lnTo>
                  <a:pt x="6760" y="25174"/>
                </a:lnTo>
                <a:lnTo>
                  <a:pt x="15970" y="2781"/>
                </a:lnTo>
                <a:lnTo>
                  <a:pt x="11178" y="4329"/>
                </a:lnTo>
                <a:lnTo>
                  <a:pt x="92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8" name="Google Shape;338;p32"/>
          <p:cNvSpPr/>
          <p:nvPr/>
        </p:nvSpPr>
        <p:spPr>
          <a:xfrm>
            <a:off x="5746702" y="4116856"/>
            <a:ext cx="454952" cy="454952"/>
          </a:xfrm>
          <a:custGeom>
            <a:avLst/>
            <a:gdLst/>
            <a:ahLst/>
            <a:cxnLst/>
            <a:rect l="l" t="t" r="r" b="b"/>
            <a:pathLst>
              <a:path w="31023" h="31023" extrusionOk="0">
                <a:moveTo>
                  <a:pt x="15511" y="1"/>
                </a:moveTo>
                <a:cubicBezTo>
                  <a:pt x="14517" y="1"/>
                  <a:pt x="13658" y="1285"/>
                  <a:pt x="12718" y="1471"/>
                </a:cubicBezTo>
                <a:cubicBezTo>
                  <a:pt x="12618" y="1491"/>
                  <a:pt x="12514" y="1500"/>
                  <a:pt x="12408" y="1500"/>
                </a:cubicBezTo>
                <a:cubicBezTo>
                  <a:pt x="11674" y="1500"/>
                  <a:pt x="10818" y="1084"/>
                  <a:pt x="10095" y="1084"/>
                </a:cubicBezTo>
                <a:cubicBezTo>
                  <a:pt x="9912" y="1084"/>
                  <a:pt x="9737" y="1111"/>
                  <a:pt x="9574" y="1178"/>
                </a:cubicBezTo>
                <a:cubicBezTo>
                  <a:pt x="8667" y="1555"/>
                  <a:pt x="8366" y="3068"/>
                  <a:pt x="7559" y="3609"/>
                </a:cubicBezTo>
                <a:cubicBezTo>
                  <a:pt x="6746" y="4153"/>
                  <a:pt x="5234" y="3855"/>
                  <a:pt x="4544" y="4545"/>
                </a:cubicBezTo>
                <a:cubicBezTo>
                  <a:pt x="3855" y="5234"/>
                  <a:pt x="4152" y="6746"/>
                  <a:pt x="3608" y="7560"/>
                </a:cubicBezTo>
                <a:cubicBezTo>
                  <a:pt x="3068" y="8367"/>
                  <a:pt x="1554" y="8667"/>
                  <a:pt x="1178" y="9575"/>
                </a:cubicBezTo>
                <a:cubicBezTo>
                  <a:pt x="807" y="10468"/>
                  <a:pt x="1663" y="11749"/>
                  <a:pt x="1470" y="12719"/>
                </a:cubicBezTo>
                <a:cubicBezTo>
                  <a:pt x="1284" y="13661"/>
                  <a:pt x="0" y="14517"/>
                  <a:pt x="0" y="15512"/>
                </a:cubicBezTo>
                <a:cubicBezTo>
                  <a:pt x="0" y="16508"/>
                  <a:pt x="1284" y="17365"/>
                  <a:pt x="1470" y="18307"/>
                </a:cubicBezTo>
                <a:cubicBezTo>
                  <a:pt x="1663" y="19277"/>
                  <a:pt x="807" y="20558"/>
                  <a:pt x="1178" y="21450"/>
                </a:cubicBezTo>
                <a:cubicBezTo>
                  <a:pt x="1554" y="22358"/>
                  <a:pt x="3068" y="22659"/>
                  <a:pt x="3608" y="23466"/>
                </a:cubicBezTo>
                <a:cubicBezTo>
                  <a:pt x="4152" y="24279"/>
                  <a:pt x="3855" y="25791"/>
                  <a:pt x="4544" y="26481"/>
                </a:cubicBezTo>
                <a:cubicBezTo>
                  <a:pt x="5234" y="27170"/>
                  <a:pt x="6746" y="26871"/>
                  <a:pt x="7559" y="27416"/>
                </a:cubicBezTo>
                <a:cubicBezTo>
                  <a:pt x="8366" y="27957"/>
                  <a:pt x="8667" y="29471"/>
                  <a:pt x="9574" y="29847"/>
                </a:cubicBezTo>
                <a:cubicBezTo>
                  <a:pt x="9736" y="29914"/>
                  <a:pt x="9911" y="29941"/>
                  <a:pt x="10094" y="29941"/>
                </a:cubicBezTo>
                <a:cubicBezTo>
                  <a:pt x="10817" y="29941"/>
                  <a:pt x="11673" y="29526"/>
                  <a:pt x="12408" y="29526"/>
                </a:cubicBezTo>
                <a:cubicBezTo>
                  <a:pt x="12514" y="29526"/>
                  <a:pt x="12618" y="29534"/>
                  <a:pt x="12718" y="29554"/>
                </a:cubicBezTo>
                <a:cubicBezTo>
                  <a:pt x="13658" y="29740"/>
                  <a:pt x="14517" y="31023"/>
                  <a:pt x="15511" y="31023"/>
                </a:cubicBezTo>
                <a:cubicBezTo>
                  <a:pt x="16507" y="31023"/>
                  <a:pt x="17364" y="29740"/>
                  <a:pt x="18306" y="29554"/>
                </a:cubicBezTo>
                <a:cubicBezTo>
                  <a:pt x="18406" y="29534"/>
                  <a:pt x="18510" y="29526"/>
                  <a:pt x="18616" y="29526"/>
                </a:cubicBezTo>
                <a:cubicBezTo>
                  <a:pt x="19350" y="29526"/>
                  <a:pt x="20206" y="29941"/>
                  <a:pt x="20929" y="29941"/>
                </a:cubicBezTo>
                <a:cubicBezTo>
                  <a:pt x="21112" y="29941"/>
                  <a:pt x="21287" y="29914"/>
                  <a:pt x="21449" y="29847"/>
                </a:cubicBezTo>
                <a:cubicBezTo>
                  <a:pt x="22357" y="29471"/>
                  <a:pt x="22658" y="27957"/>
                  <a:pt x="23465" y="27416"/>
                </a:cubicBezTo>
                <a:cubicBezTo>
                  <a:pt x="24277" y="26872"/>
                  <a:pt x="25790" y="27170"/>
                  <a:pt x="26480" y="26481"/>
                </a:cubicBezTo>
                <a:cubicBezTo>
                  <a:pt x="27169" y="25791"/>
                  <a:pt x="26870" y="24279"/>
                  <a:pt x="27416" y="23466"/>
                </a:cubicBezTo>
                <a:cubicBezTo>
                  <a:pt x="27955" y="22659"/>
                  <a:pt x="29470" y="22358"/>
                  <a:pt x="29846" y="21450"/>
                </a:cubicBezTo>
                <a:cubicBezTo>
                  <a:pt x="30215" y="20558"/>
                  <a:pt x="29361" y="19277"/>
                  <a:pt x="29554" y="18307"/>
                </a:cubicBezTo>
                <a:cubicBezTo>
                  <a:pt x="29739" y="17366"/>
                  <a:pt x="31022" y="16508"/>
                  <a:pt x="31022" y="15513"/>
                </a:cubicBezTo>
                <a:cubicBezTo>
                  <a:pt x="31022" y="14517"/>
                  <a:pt x="29739" y="13661"/>
                  <a:pt x="29554" y="12719"/>
                </a:cubicBezTo>
                <a:cubicBezTo>
                  <a:pt x="29361" y="11749"/>
                  <a:pt x="30215" y="10468"/>
                  <a:pt x="29845" y="9575"/>
                </a:cubicBezTo>
                <a:cubicBezTo>
                  <a:pt x="29468" y="8667"/>
                  <a:pt x="27955" y="8367"/>
                  <a:pt x="27416" y="7560"/>
                </a:cubicBezTo>
                <a:cubicBezTo>
                  <a:pt x="26870" y="6748"/>
                  <a:pt x="27169" y="5234"/>
                  <a:pt x="26480" y="4545"/>
                </a:cubicBezTo>
                <a:cubicBezTo>
                  <a:pt x="25790" y="3855"/>
                  <a:pt x="24278" y="4154"/>
                  <a:pt x="23465" y="3609"/>
                </a:cubicBezTo>
                <a:cubicBezTo>
                  <a:pt x="22658" y="3068"/>
                  <a:pt x="22357" y="1555"/>
                  <a:pt x="21449" y="1178"/>
                </a:cubicBezTo>
                <a:cubicBezTo>
                  <a:pt x="21287" y="1111"/>
                  <a:pt x="21112" y="1084"/>
                  <a:pt x="20929" y="1084"/>
                </a:cubicBezTo>
                <a:cubicBezTo>
                  <a:pt x="20206" y="1084"/>
                  <a:pt x="19350" y="1500"/>
                  <a:pt x="18616" y="1500"/>
                </a:cubicBezTo>
                <a:cubicBezTo>
                  <a:pt x="18510" y="1500"/>
                  <a:pt x="18406" y="1491"/>
                  <a:pt x="18306" y="1471"/>
                </a:cubicBezTo>
                <a:cubicBezTo>
                  <a:pt x="17364" y="1285"/>
                  <a:pt x="16507" y="1"/>
                  <a:pt x="1551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39" name="Google Shape;339;p32"/>
          <p:cNvSpPr/>
          <p:nvPr/>
        </p:nvSpPr>
        <p:spPr>
          <a:xfrm>
            <a:off x="5825146" y="4195313"/>
            <a:ext cx="298081" cy="298066"/>
          </a:xfrm>
          <a:custGeom>
            <a:avLst/>
            <a:gdLst/>
            <a:ahLst/>
            <a:cxnLst/>
            <a:rect l="l" t="t" r="r" b="b"/>
            <a:pathLst>
              <a:path w="20326" h="20325" extrusionOk="0">
                <a:moveTo>
                  <a:pt x="10162" y="0"/>
                </a:moveTo>
                <a:cubicBezTo>
                  <a:pt x="7468" y="0"/>
                  <a:pt x="4882" y="1071"/>
                  <a:pt x="2977" y="2977"/>
                </a:cubicBezTo>
                <a:cubicBezTo>
                  <a:pt x="1071" y="4882"/>
                  <a:pt x="1" y="7468"/>
                  <a:pt x="1" y="10162"/>
                </a:cubicBezTo>
                <a:cubicBezTo>
                  <a:pt x="1" y="12858"/>
                  <a:pt x="1071" y="15443"/>
                  <a:pt x="2977" y="17349"/>
                </a:cubicBezTo>
                <a:cubicBezTo>
                  <a:pt x="4882" y="19254"/>
                  <a:pt x="7468" y="20325"/>
                  <a:pt x="10162" y="20325"/>
                </a:cubicBezTo>
                <a:cubicBezTo>
                  <a:pt x="12858" y="20325"/>
                  <a:pt x="15444" y="19254"/>
                  <a:pt x="17349" y="17349"/>
                </a:cubicBezTo>
                <a:cubicBezTo>
                  <a:pt x="19255" y="15443"/>
                  <a:pt x="20325" y="12858"/>
                  <a:pt x="20325" y="10162"/>
                </a:cubicBezTo>
                <a:cubicBezTo>
                  <a:pt x="20325" y="7468"/>
                  <a:pt x="19255" y="4882"/>
                  <a:pt x="17349" y="2977"/>
                </a:cubicBezTo>
                <a:cubicBezTo>
                  <a:pt x="15444" y="1071"/>
                  <a:pt x="12858" y="0"/>
                  <a:pt x="101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40" name="Google Shape;340;p32"/>
          <p:cNvSpPr/>
          <p:nvPr/>
        </p:nvSpPr>
        <p:spPr>
          <a:xfrm>
            <a:off x="5883879" y="4673246"/>
            <a:ext cx="169498" cy="265759"/>
          </a:xfrm>
          <a:custGeom>
            <a:avLst/>
            <a:gdLst/>
            <a:ahLst/>
            <a:cxnLst/>
            <a:rect l="l" t="t" r="r" b="b"/>
            <a:pathLst>
              <a:path w="11558" h="18122" extrusionOk="0">
                <a:moveTo>
                  <a:pt x="5779" y="0"/>
                </a:moveTo>
                <a:cubicBezTo>
                  <a:pt x="4795" y="0"/>
                  <a:pt x="3936" y="140"/>
                  <a:pt x="3198" y="419"/>
                </a:cubicBezTo>
                <a:cubicBezTo>
                  <a:pt x="2459" y="697"/>
                  <a:pt x="1894" y="1057"/>
                  <a:pt x="1500" y="1500"/>
                </a:cubicBezTo>
                <a:cubicBezTo>
                  <a:pt x="1124" y="1943"/>
                  <a:pt x="845" y="2402"/>
                  <a:pt x="665" y="2877"/>
                </a:cubicBezTo>
                <a:cubicBezTo>
                  <a:pt x="484" y="3336"/>
                  <a:pt x="394" y="3804"/>
                  <a:pt x="394" y="4278"/>
                </a:cubicBezTo>
                <a:cubicBezTo>
                  <a:pt x="394" y="4820"/>
                  <a:pt x="493" y="5189"/>
                  <a:pt x="690" y="5385"/>
                </a:cubicBezTo>
                <a:cubicBezTo>
                  <a:pt x="902" y="5565"/>
                  <a:pt x="1353" y="5655"/>
                  <a:pt x="2042" y="5655"/>
                </a:cubicBezTo>
                <a:cubicBezTo>
                  <a:pt x="3059" y="5655"/>
                  <a:pt x="3567" y="5246"/>
                  <a:pt x="3567" y="4426"/>
                </a:cubicBezTo>
                <a:cubicBezTo>
                  <a:pt x="3567" y="3328"/>
                  <a:pt x="4295" y="2778"/>
                  <a:pt x="5754" y="2778"/>
                </a:cubicBezTo>
                <a:cubicBezTo>
                  <a:pt x="7197" y="2778"/>
                  <a:pt x="7919" y="3500"/>
                  <a:pt x="7919" y="4942"/>
                </a:cubicBezTo>
                <a:cubicBezTo>
                  <a:pt x="7919" y="5909"/>
                  <a:pt x="7722" y="6557"/>
                  <a:pt x="7328" y="6885"/>
                </a:cubicBezTo>
                <a:cubicBezTo>
                  <a:pt x="6935" y="7197"/>
                  <a:pt x="6377" y="7351"/>
                  <a:pt x="5657" y="7351"/>
                </a:cubicBezTo>
                <a:cubicBezTo>
                  <a:pt x="5017" y="7351"/>
                  <a:pt x="4698" y="7770"/>
                  <a:pt x="4698" y="8606"/>
                </a:cubicBezTo>
                <a:cubicBezTo>
                  <a:pt x="4698" y="9441"/>
                  <a:pt x="5017" y="9860"/>
                  <a:pt x="5657" y="9860"/>
                </a:cubicBezTo>
                <a:cubicBezTo>
                  <a:pt x="7459" y="9860"/>
                  <a:pt x="8360" y="10639"/>
                  <a:pt x="8360" y="12196"/>
                </a:cubicBezTo>
                <a:lnTo>
                  <a:pt x="8360" y="12662"/>
                </a:lnTo>
                <a:cubicBezTo>
                  <a:pt x="8360" y="13596"/>
                  <a:pt x="8148" y="14278"/>
                  <a:pt x="7722" y="14704"/>
                </a:cubicBezTo>
                <a:cubicBezTo>
                  <a:pt x="7311" y="15113"/>
                  <a:pt x="6648" y="15318"/>
                  <a:pt x="5730" y="15318"/>
                </a:cubicBezTo>
                <a:cubicBezTo>
                  <a:pt x="4943" y="15318"/>
                  <a:pt x="4320" y="15163"/>
                  <a:pt x="3861" y="14851"/>
                </a:cubicBezTo>
                <a:cubicBezTo>
                  <a:pt x="3403" y="14523"/>
                  <a:pt x="3173" y="14081"/>
                  <a:pt x="3173" y="13524"/>
                </a:cubicBezTo>
                <a:cubicBezTo>
                  <a:pt x="3173" y="13113"/>
                  <a:pt x="3059" y="12826"/>
                  <a:pt x="2828" y="12662"/>
                </a:cubicBezTo>
                <a:cubicBezTo>
                  <a:pt x="2599" y="12483"/>
                  <a:pt x="2165" y="12393"/>
                  <a:pt x="1525" y="12393"/>
                </a:cubicBezTo>
                <a:cubicBezTo>
                  <a:pt x="969" y="12393"/>
                  <a:pt x="575" y="12483"/>
                  <a:pt x="344" y="12662"/>
                </a:cubicBezTo>
                <a:cubicBezTo>
                  <a:pt x="115" y="12844"/>
                  <a:pt x="0" y="13170"/>
                  <a:pt x="0" y="13646"/>
                </a:cubicBezTo>
                <a:cubicBezTo>
                  <a:pt x="0" y="14794"/>
                  <a:pt x="476" y="15826"/>
                  <a:pt x="1427" y="16744"/>
                </a:cubicBezTo>
                <a:cubicBezTo>
                  <a:pt x="2394" y="17662"/>
                  <a:pt x="3804" y="18122"/>
                  <a:pt x="5657" y="18122"/>
                </a:cubicBezTo>
                <a:cubicBezTo>
                  <a:pt x="7411" y="18122"/>
                  <a:pt x="8828" y="17679"/>
                  <a:pt x="9909" y="16794"/>
                </a:cubicBezTo>
                <a:cubicBezTo>
                  <a:pt x="11008" y="15908"/>
                  <a:pt x="11558" y="14532"/>
                  <a:pt x="11558" y="12662"/>
                </a:cubicBezTo>
                <a:lnTo>
                  <a:pt x="11558" y="12196"/>
                </a:lnTo>
                <a:cubicBezTo>
                  <a:pt x="11558" y="10376"/>
                  <a:pt x="10721" y="9139"/>
                  <a:pt x="9050" y="8482"/>
                </a:cubicBezTo>
                <a:cubicBezTo>
                  <a:pt x="9655" y="8204"/>
                  <a:pt x="10123" y="7705"/>
                  <a:pt x="10450" y="6983"/>
                </a:cubicBezTo>
                <a:cubicBezTo>
                  <a:pt x="10796" y="6245"/>
                  <a:pt x="10968" y="5385"/>
                  <a:pt x="10968" y="4402"/>
                </a:cubicBezTo>
                <a:cubicBezTo>
                  <a:pt x="10968" y="1467"/>
                  <a:pt x="9237" y="0"/>
                  <a:pt x="577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2"/>
          <p:cNvSpPr/>
          <p:nvPr/>
        </p:nvSpPr>
        <p:spPr>
          <a:xfrm>
            <a:off x="3873733" y="3560143"/>
            <a:ext cx="1396504" cy="1623489"/>
          </a:xfrm>
          <a:custGeom>
            <a:avLst/>
            <a:gdLst/>
            <a:ahLst/>
            <a:cxnLst/>
            <a:rect l="l" t="t" r="r" b="b"/>
            <a:pathLst>
              <a:path w="95227" h="110705" extrusionOk="0">
                <a:moveTo>
                  <a:pt x="1" y="0"/>
                </a:moveTo>
                <a:lnTo>
                  <a:pt x="1" y="110704"/>
                </a:lnTo>
                <a:lnTo>
                  <a:pt x="95226" y="110704"/>
                </a:lnTo>
                <a:lnTo>
                  <a:pt x="9522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42" name="Google Shape;342;p32"/>
          <p:cNvSpPr/>
          <p:nvPr/>
        </p:nvSpPr>
        <p:spPr>
          <a:xfrm>
            <a:off x="4542985" y="4126183"/>
            <a:ext cx="82241" cy="264307"/>
          </a:xfrm>
          <a:custGeom>
            <a:avLst/>
            <a:gdLst/>
            <a:ahLst/>
            <a:cxnLst/>
            <a:rect l="l" t="t" r="r" b="b"/>
            <a:pathLst>
              <a:path w="5608" h="18023" extrusionOk="0">
                <a:moveTo>
                  <a:pt x="4182" y="0"/>
                </a:moveTo>
                <a:cubicBezTo>
                  <a:pt x="3936" y="0"/>
                  <a:pt x="3714" y="81"/>
                  <a:pt x="3518" y="245"/>
                </a:cubicBezTo>
                <a:lnTo>
                  <a:pt x="616" y="2459"/>
                </a:lnTo>
                <a:cubicBezTo>
                  <a:pt x="207" y="2721"/>
                  <a:pt x="1" y="3106"/>
                  <a:pt x="1" y="3614"/>
                </a:cubicBezTo>
                <a:cubicBezTo>
                  <a:pt x="1" y="3941"/>
                  <a:pt x="100" y="4237"/>
                  <a:pt x="297" y="4499"/>
                </a:cubicBezTo>
                <a:cubicBezTo>
                  <a:pt x="493" y="4761"/>
                  <a:pt x="740" y="4893"/>
                  <a:pt x="1034" y="4893"/>
                </a:cubicBezTo>
                <a:cubicBezTo>
                  <a:pt x="1263" y="4893"/>
                  <a:pt x="1460" y="4818"/>
                  <a:pt x="1624" y="4671"/>
                </a:cubicBezTo>
                <a:lnTo>
                  <a:pt x="2411" y="3884"/>
                </a:lnTo>
                <a:lnTo>
                  <a:pt x="2411" y="17014"/>
                </a:lnTo>
                <a:cubicBezTo>
                  <a:pt x="2411" y="17325"/>
                  <a:pt x="2566" y="17572"/>
                  <a:pt x="2878" y="17751"/>
                </a:cubicBezTo>
                <a:cubicBezTo>
                  <a:pt x="3189" y="17933"/>
                  <a:pt x="3567" y="18022"/>
                  <a:pt x="4009" y="18022"/>
                </a:cubicBezTo>
                <a:cubicBezTo>
                  <a:pt x="4436" y="18022"/>
                  <a:pt x="4805" y="17933"/>
                  <a:pt x="5116" y="17751"/>
                </a:cubicBezTo>
                <a:cubicBezTo>
                  <a:pt x="5443" y="17572"/>
                  <a:pt x="5607" y="17325"/>
                  <a:pt x="5607" y="17014"/>
                </a:cubicBezTo>
                <a:lnTo>
                  <a:pt x="5607" y="1032"/>
                </a:lnTo>
                <a:cubicBezTo>
                  <a:pt x="5607" y="738"/>
                  <a:pt x="5460" y="491"/>
                  <a:pt x="5164" y="294"/>
                </a:cubicBezTo>
                <a:cubicBezTo>
                  <a:pt x="4870" y="98"/>
                  <a:pt x="4542" y="0"/>
                  <a:pt x="41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grpSp>
        <p:nvGrpSpPr>
          <p:cNvPr id="343" name="Google Shape;343;p32"/>
          <p:cNvGrpSpPr/>
          <p:nvPr/>
        </p:nvGrpSpPr>
        <p:grpSpPr>
          <a:xfrm>
            <a:off x="4142322" y="2550282"/>
            <a:ext cx="859384" cy="806502"/>
            <a:chOff x="4142322" y="2550282"/>
            <a:chExt cx="859384" cy="806502"/>
          </a:xfrm>
        </p:grpSpPr>
        <p:sp>
          <p:nvSpPr>
            <p:cNvPr id="344" name="Google Shape;344;p32"/>
            <p:cNvSpPr/>
            <p:nvPr/>
          </p:nvSpPr>
          <p:spPr>
            <a:xfrm>
              <a:off x="4287036" y="2582530"/>
              <a:ext cx="569926" cy="774253"/>
            </a:xfrm>
            <a:custGeom>
              <a:avLst/>
              <a:gdLst/>
              <a:ahLst/>
              <a:cxnLst/>
              <a:rect l="l" t="t" r="r" b="b"/>
              <a:pathLst>
                <a:path w="38863" h="52796" extrusionOk="0">
                  <a:moveTo>
                    <a:pt x="0" y="1"/>
                  </a:moveTo>
                  <a:lnTo>
                    <a:pt x="0" y="9166"/>
                  </a:lnTo>
                  <a:cubicBezTo>
                    <a:pt x="0" y="17004"/>
                    <a:pt x="4640" y="23752"/>
                    <a:pt x="11322" y="26825"/>
                  </a:cubicBezTo>
                  <a:cubicBezTo>
                    <a:pt x="13561" y="27853"/>
                    <a:pt x="15032" y="30045"/>
                    <a:pt x="15032" y="32507"/>
                  </a:cubicBezTo>
                  <a:lnTo>
                    <a:pt x="15032" y="32662"/>
                  </a:lnTo>
                  <a:cubicBezTo>
                    <a:pt x="15032" y="34360"/>
                    <a:pt x="14141" y="35908"/>
                    <a:pt x="12722" y="36842"/>
                  </a:cubicBezTo>
                  <a:cubicBezTo>
                    <a:pt x="9412" y="39025"/>
                    <a:pt x="7224" y="42776"/>
                    <a:pt x="7224" y="47037"/>
                  </a:cubicBezTo>
                  <a:lnTo>
                    <a:pt x="7224" y="52796"/>
                  </a:lnTo>
                  <a:lnTo>
                    <a:pt x="31639" y="52796"/>
                  </a:lnTo>
                  <a:lnTo>
                    <a:pt x="31639" y="47037"/>
                  </a:lnTo>
                  <a:cubicBezTo>
                    <a:pt x="31639" y="42774"/>
                    <a:pt x="29451" y="39023"/>
                    <a:pt x="26140" y="36842"/>
                  </a:cubicBezTo>
                  <a:cubicBezTo>
                    <a:pt x="24723" y="35908"/>
                    <a:pt x="23830" y="34360"/>
                    <a:pt x="23830" y="32662"/>
                  </a:cubicBezTo>
                  <a:lnTo>
                    <a:pt x="23830" y="32507"/>
                  </a:lnTo>
                  <a:cubicBezTo>
                    <a:pt x="23830" y="30044"/>
                    <a:pt x="25302" y="27852"/>
                    <a:pt x="27541" y="26823"/>
                  </a:cubicBezTo>
                  <a:cubicBezTo>
                    <a:pt x="34221" y="23751"/>
                    <a:pt x="38863" y="17002"/>
                    <a:pt x="38863" y="9166"/>
                  </a:cubicBezTo>
                  <a:lnTo>
                    <a:pt x="388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4687420" y="2694131"/>
              <a:ext cx="314286" cy="564060"/>
            </a:xfrm>
            <a:custGeom>
              <a:avLst/>
              <a:gdLst/>
              <a:ahLst/>
              <a:cxnLst/>
              <a:rect l="l" t="t" r="r" b="b"/>
              <a:pathLst>
                <a:path w="21431" h="38463" extrusionOk="0">
                  <a:moveTo>
                    <a:pt x="11120" y="0"/>
                  </a:moveTo>
                  <a:cubicBezTo>
                    <a:pt x="9243" y="0"/>
                    <a:pt x="7652" y="722"/>
                    <a:pt x="6647" y="1736"/>
                  </a:cubicBezTo>
                  <a:cubicBezTo>
                    <a:pt x="5925" y="2453"/>
                    <a:pt x="5925" y="3620"/>
                    <a:pt x="6648" y="4337"/>
                  </a:cubicBezTo>
                  <a:cubicBezTo>
                    <a:pt x="7006" y="4692"/>
                    <a:pt x="7472" y="4869"/>
                    <a:pt x="7939" y="4869"/>
                  </a:cubicBezTo>
                  <a:cubicBezTo>
                    <a:pt x="8415" y="4869"/>
                    <a:pt x="8890" y="4685"/>
                    <a:pt x="9249" y="4317"/>
                  </a:cubicBezTo>
                  <a:cubicBezTo>
                    <a:pt x="9691" y="3872"/>
                    <a:pt x="10348" y="3686"/>
                    <a:pt x="11052" y="3686"/>
                  </a:cubicBezTo>
                  <a:cubicBezTo>
                    <a:pt x="11801" y="3686"/>
                    <a:pt x="12602" y="3896"/>
                    <a:pt x="13253" y="4227"/>
                  </a:cubicBezTo>
                  <a:cubicBezTo>
                    <a:pt x="15954" y="5603"/>
                    <a:pt x="17666" y="8866"/>
                    <a:pt x="17415" y="12159"/>
                  </a:cubicBezTo>
                  <a:cubicBezTo>
                    <a:pt x="17180" y="15276"/>
                    <a:pt x="15234" y="18426"/>
                    <a:pt x="12338" y="20380"/>
                  </a:cubicBezTo>
                  <a:cubicBezTo>
                    <a:pt x="11282" y="21091"/>
                    <a:pt x="10117" y="21662"/>
                    <a:pt x="8881" y="22268"/>
                  </a:cubicBezTo>
                  <a:cubicBezTo>
                    <a:pt x="7788" y="22804"/>
                    <a:pt x="6659" y="23357"/>
                    <a:pt x="5570" y="24033"/>
                  </a:cubicBezTo>
                  <a:cubicBezTo>
                    <a:pt x="2430" y="25982"/>
                    <a:pt x="529" y="28594"/>
                    <a:pt x="219" y="31392"/>
                  </a:cubicBezTo>
                  <a:cubicBezTo>
                    <a:pt x="0" y="33378"/>
                    <a:pt x="798" y="35495"/>
                    <a:pt x="2304" y="36919"/>
                  </a:cubicBezTo>
                  <a:cubicBezTo>
                    <a:pt x="3365" y="37922"/>
                    <a:pt x="4681" y="38462"/>
                    <a:pt x="6008" y="38462"/>
                  </a:cubicBezTo>
                  <a:cubicBezTo>
                    <a:pt x="6017" y="38462"/>
                    <a:pt x="6026" y="38462"/>
                    <a:pt x="6035" y="38462"/>
                  </a:cubicBezTo>
                  <a:cubicBezTo>
                    <a:pt x="6297" y="38462"/>
                    <a:pt x="6559" y="38441"/>
                    <a:pt x="6817" y="38397"/>
                  </a:cubicBezTo>
                  <a:cubicBezTo>
                    <a:pt x="8657" y="38087"/>
                    <a:pt x="9898" y="36639"/>
                    <a:pt x="9705" y="35029"/>
                  </a:cubicBezTo>
                  <a:cubicBezTo>
                    <a:pt x="9593" y="34099"/>
                    <a:pt x="8800" y="33414"/>
                    <a:pt x="7888" y="33414"/>
                  </a:cubicBezTo>
                  <a:cubicBezTo>
                    <a:pt x="7815" y="33414"/>
                    <a:pt x="7741" y="33418"/>
                    <a:pt x="7666" y="33427"/>
                  </a:cubicBezTo>
                  <a:cubicBezTo>
                    <a:pt x="6915" y="33517"/>
                    <a:pt x="6295" y="34061"/>
                    <a:pt x="6107" y="34794"/>
                  </a:cubicBezTo>
                  <a:cubicBezTo>
                    <a:pt x="6070" y="34797"/>
                    <a:pt x="6033" y="34799"/>
                    <a:pt x="5996" y="34799"/>
                  </a:cubicBezTo>
                  <a:cubicBezTo>
                    <a:pt x="5510" y="34799"/>
                    <a:pt x="5095" y="34514"/>
                    <a:pt x="4823" y="34256"/>
                  </a:cubicBezTo>
                  <a:cubicBezTo>
                    <a:pt x="4157" y="33626"/>
                    <a:pt x="3771" y="32637"/>
                    <a:pt x="3864" y="31796"/>
                  </a:cubicBezTo>
                  <a:cubicBezTo>
                    <a:pt x="4112" y="29563"/>
                    <a:pt x="6250" y="27926"/>
                    <a:pt x="7503" y="27148"/>
                  </a:cubicBezTo>
                  <a:cubicBezTo>
                    <a:pt x="8436" y="26570"/>
                    <a:pt x="9437" y="26079"/>
                    <a:pt x="10495" y="25560"/>
                  </a:cubicBezTo>
                  <a:cubicBezTo>
                    <a:pt x="11787" y="24927"/>
                    <a:pt x="13122" y="24271"/>
                    <a:pt x="14387" y="23419"/>
                  </a:cubicBezTo>
                  <a:cubicBezTo>
                    <a:pt x="18249" y="20815"/>
                    <a:pt x="20748" y="16709"/>
                    <a:pt x="21072" y="12438"/>
                  </a:cubicBezTo>
                  <a:cubicBezTo>
                    <a:pt x="21431" y="7710"/>
                    <a:pt x="18900" y="2992"/>
                    <a:pt x="14918" y="961"/>
                  </a:cubicBezTo>
                  <a:cubicBezTo>
                    <a:pt x="13590" y="285"/>
                    <a:pt x="12299" y="0"/>
                    <a:pt x="11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4142322" y="2694131"/>
              <a:ext cx="314256" cy="564060"/>
            </a:xfrm>
            <a:custGeom>
              <a:avLst/>
              <a:gdLst/>
              <a:ahLst/>
              <a:cxnLst/>
              <a:rect l="l" t="t" r="r" b="b"/>
              <a:pathLst>
                <a:path w="21429" h="38463" extrusionOk="0">
                  <a:moveTo>
                    <a:pt x="10309" y="0"/>
                  </a:moveTo>
                  <a:cubicBezTo>
                    <a:pt x="9131" y="0"/>
                    <a:pt x="7840" y="285"/>
                    <a:pt x="6512" y="961"/>
                  </a:cubicBezTo>
                  <a:cubicBezTo>
                    <a:pt x="2529" y="2992"/>
                    <a:pt x="1" y="7710"/>
                    <a:pt x="359" y="12437"/>
                  </a:cubicBezTo>
                  <a:cubicBezTo>
                    <a:pt x="683" y="16708"/>
                    <a:pt x="3181" y="20813"/>
                    <a:pt x="7042" y="23418"/>
                  </a:cubicBezTo>
                  <a:cubicBezTo>
                    <a:pt x="8306" y="24271"/>
                    <a:pt x="9642" y="24927"/>
                    <a:pt x="10934" y="25560"/>
                  </a:cubicBezTo>
                  <a:cubicBezTo>
                    <a:pt x="11994" y="26079"/>
                    <a:pt x="12993" y="26569"/>
                    <a:pt x="13925" y="27148"/>
                  </a:cubicBezTo>
                  <a:cubicBezTo>
                    <a:pt x="15179" y="27926"/>
                    <a:pt x="17317" y="29562"/>
                    <a:pt x="17565" y="31796"/>
                  </a:cubicBezTo>
                  <a:cubicBezTo>
                    <a:pt x="17658" y="32637"/>
                    <a:pt x="17273" y="33624"/>
                    <a:pt x="16606" y="34255"/>
                  </a:cubicBezTo>
                  <a:cubicBezTo>
                    <a:pt x="16334" y="34512"/>
                    <a:pt x="15926" y="34797"/>
                    <a:pt x="15436" y="34797"/>
                  </a:cubicBezTo>
                  <a:cubicBezTo>
                    <a:pt x="15398" y="34797"/>
                    <a:pt x="15360" y="34796"/>
                    <a:pt x="15321" y="34792"/>
                  </a:cubicBezTo>
                  <a:cubicBezTo>
                    <a:pt x="15134" y="34059"/>
                    <a:pt x="14514" y="33516"/>
                    <a:pt x="13763" y="33426"/>
                  </a:cubicBezTo>
                  <a:cubicBezTo>
                    <a:pt x="13691" y="33417"/>
                    <a:pt x="13619" y="33413"/>
                    <a:pt x="13548" y="33413"/>
                  </a:cubicBezTo>
                  <a:cubicBezTo>
                    <a:pt x="12629" y="33413"/>
                    <a:pt x="11836" y="34094"/>
                    <a:pt x="11724" y="35028"/>
                  </a:cubicBezTo>
                  <a:cubicBezTo>
                    <a:pt x="11532" y="36639"/>
                    <a:pt x="12773" y="38086"/>
                    <a:pt x="14612" y="38396"/>
                  </a:cubicBezTo>
                  <a:cubicBezTo>
                    <a:pt x="14878" y="38441"/>
                    <a:pt x="15149" y="38462"/>
                    <a:pt x="15420" y="38462"/>
                  </a:cubicBezTo>
                  <a:cubicBezTo>
                    <a:pt x="16748" y="38462"/>
                    <a:pt x="18063" y="37922"/>
                    <a:pt x="19123" y="36921"/>
                  </a:cubicBezTo>
                  <a:cubicBezTo>
                    <a:pt x="20629" y="35497"/>
                    <a:pt x="21428" y="33379"/>
                    <a:pt x="21208" y="31393"/>
                  </a:cubicBezTo>
                  <a:cubicBezTo>
                    <a:pt x="20899" y="28595"/>
                    <a:pt x="18998" y="25982"/>
                    <a:pt x="15857" y="24034"/>
                  </a:cubicBezTo>
                  <a:cubicBezTo>
                    <a:pt x="14770" y="23359"/>
                    <a:pt x="13640" y="22806"/>
                    <a:pt x="12548" y="22270"/>
                  </a:cubicBezTo>
                  <a:cubicBezTo>
                    <a:pt x="11312" y="21664"/>
                    <a:pt x="10145" y="21092"/>
                    <a:pt x="9092" y="20381"/>
                  </a:cubicBezTo>
                  <a:cubicBezTo>
                    <a:pt x="6195" y="18427"/>
                    <a:pt x="4249" y="15278"/>
                    <a:pt x="4013" y="12161"/>
                  </a:cubicBezTo>
                  <a:cubicBezTo>
                    <a:pt x="3764" y="8867"/>
                    <a:pt x="5476" y="5606"/>
                    <a:pt x="8176" y="4229"/>
                  </a:cubicBezTo>
                  <a:cubicBezTo>
                    <a:pt x="8826" y="3897"/>
                    <a:pt x="9628" y="3687"/>
                    <a:pt x="10376" y="3687"/>
                  </a:cubicBezTo>
                  <a:cubicBezTo>
                    <a:pt x="11081" y="3687"/>
                    <a:pt x="11739" y="3873"/>
                    <a:pt x="12179" y="4319"/>
                  </a:cubicBezTo>
                  <a:cubicBezTo>
                    <a:pt x="12538" y="4685"/>
                    <a:pt x="13014" y="4869"/>
                    <a:pt x="13490" y="4869"/>
                  </a:cubicBezTo>
                  <a:cubicBezTo>
                    <a:pt x="13956" y="4869"/>
                    <a:pt x="14423" y="4692"/>
                    <a:pt x="14781" y="4337"/>
                  </a:cubicBezTo>
                  <a:cubicBezTo>
                    <a:pt x="15504" y="3621"/>
                    <a:pt x="15504" y="2453"/>
                    <a:pt x="14782" y="1736"/>
                  </a:cubicBezTo>
                  <a:cubicBezTo>
                    <a:pt x="13777" y="722"/>
                    <a:pt x="12185" y="0"/>
                    <a:pt x="10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4287036" y="2582530"/>
              <a:ext cx="569926" cy="86040"/>
            </a:xfrm>
            <a:custGeom>
              <a:avLst/>
              <a:gdLst/>
              <a:ahLst/>
              <a:cxnLst/>
              <a:rect l="l" t="t" r="r" b="b"/>
              <a:pathLst>
                <a:path w="38863" h="5867" extrusionOk="0">
                  <a:moveTo>
                    <a:pt x="0" y="1"/>
                  </a:moveTo>
                  <a:lnTo>
                    <a:pt x="0" y="5866"/>
                  </a:lnTo>
                  <a:lnTo>
                    <a:pt x="38863" y="5866"/>
                  </a:lnTo>
                  <a:lnTo>
                    <a:pt x="388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4235958" y="2550282"/>
              <a:ext cx="672082" cy="96789"/>
            </a:xfrm>
            <a:custGeom>
              <a:avLst/>
              <a:gdLst/>
              <a:ahLst/>
              <a:cxnLst/>
              <a:rect l="l" t="t" r="r" b="b"/>
              <a:pathLst>
                <a:path w="45829" h="6600" extrusionOk="0">
                  <a:moveTo>
                    <a:pt x="3300" y="0"/>
                  </a:moveTo>
                  <a:cubicBezTo>
                    <a:pt x="1477" y="0"/>
                    <a:pt x="0" y="1478"/>
                    <a:pt x="0" y="3300"/>
                  </a:cubicBezTo>
                  <a:cubicBezTo>
                    <a:pt x="0" y="5122"/>
                    <a:pt x="1477" y="6600"/>
                    <a:pt x="3300" y="6600"/>
                  </a:cubicBezTo>
                  <a:lnTo>
                    <a:pt x="42529" y="6600"/>
                  </a:lnTo>
                  <a:cubicBezTo>
                    <a:pt x="44352" y="6600"/>
                    <a:pt x="45828" y="5122"/>
                    <a:pt x="45828" y="3300"/>
                  </a:cubicBezTo>
                  <a:cubicBezTo>
                    <a:pt x="45828" y="1478"/>
                    <a:pt x="44352" y="0"/>
                    <a:pt x="42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4453704" y="2722331"/>
              <a:ext cx="236590" cy="236590"/>
            </a:xfrm>
            <a:custGeom>
              <a:avLst/>
              <a:gdLst/>
              <a:ahLst/>
              <a:cxnLst/>
              <a:rect l="l" t="t" r="r" b="b"/>
              <a:pathLst>
                <a:path w="16133" h="16133" extrusionOk="0">
                  <a:moveTo>
                    <a:pt x="8066" y="0"/>
                  </a:moveTo>
                  <a:cubicBezTo>
                    <a:pt x="5928" y="0"/>
                    <a:pt x="3875" y="849"/>
                    <a:pt x="2363" y="2363"/>
                  </a:cubicBezTo>
                  <a:cubicBezTo>
                    <a:pt x="851" y="3875"/>
                    <a:pt x="0" y="5926"/>
                    <a:pt x="0" y="8066"/>
                  </a:cubicBezTo>
                  <a:cubicBezTo>
                    <a:pt x="0" y="10205"/>
                    <a:pt x="851" y="12256"/>
                    <a:pt x="2363" y="13770"/>
                  </a:cubicBezTo>
                  <a:cubicBezTo>
                    <a:pt x="3875" y="15282"/>
                    <a:pt x="5928" y="16133"/>
                    <a:pt x="8066" y="16133"/>
                  </a:cubicBezTo>
                  <a:cubicBezTo>
                    <a:pt x="10205" y="16133"/>
                    <a:pt x="12256" y="15282"/>
                    <a:pt x="13770" y="13770"/>
                  </a:cubicBezTo>
                  <a:cubicBezTo>
                    <a:pt x="15282" y="12256"/>
                    <a:pt x="16133" y="10205"/>
                    <a:pt x="16133" y="8066"/>
                  </a:cubicBezTo>
                  <a:cubicBezTo>
                    <a:pt x="16133" y="5926"/>
                    <a:pt x="15282" y="3875"/>
                    <a:pt x="13770" y="2363"/>
                  </a:cubicBezTo>
                  <a:cubicBezTo>
                    <a:pt x="12256" y="849"/>
                    <a:pt x="10205" y="0"/>
                    <a:pt x="8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50" name="Google Shape;350;p32"/>
          <p:cNvGrpSpPr/>
          <p:nvPr/>
        </p:nvGrpSpPr>
        <p:grpSpPr>
          <a:xfrm>
            <a:off x="4284353" y="3329873"/>
            <a:ext cx="575293" cy="236590"/>
            <a:chOff x="4284353" y="3329873"/>
            <a:chExt cx="575293" cy="236590"/>
          </a:xfrm>
        </p:grpSpPr>
        <p:sp>
          <p:nvSpPr>
            <p:cNvPr id="351" name="Google Shape;351;p32"/>
            <p:cNvSpPr/>
            <p:nvPr/>
          </p:nvSpPr>
          <p:spPr>
            <a:xfrm>
              <a:off x="4354231" y="3329873"/>
              <a:ext cx="435536" cy="86186"/>
            </a:xfrm>
            <a:custGeom>
              <a:avLst/>
              <a:gdLst/>
              <a:ahLst/>
              <a:cxnLst/>
              <a:rect l="l" t="t" r="r" b="b"/>
              <a:pathLst>
                <a:path w="29699" h="5877" extrusionOk="0">
                  <a:moveTo>
                    <a:pt x="1" y="1"/>
                  </a:moveTo>
                  <a:lnTo>
                    <a:pt x="1" y="5877"/>
                  </a:lnTo>
                  <a:lnTo>
                    <a:pt x="29698" y="5877"/>
                  </a:lnTo>
                  <a:lnTo>
                    <a:pt x="296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4284353" y="3386583"/>
              <a:ext cx="575293" cy="179881"/>
            </a:xfrm>
            <a:custGeom>
              <a:avLst/>
              <a:gdLst/>
              <a:ahLst/>
              <a:cxnLst/>
              <a:rect l="l" t="t" r="r" b="b"/>
              <a:pathLst>
                <a:path w="39229" h="12266" extrusionOk="0">
                  <a:moveTo>
                    <a:pt x="0" y="1"/>
                  </a:moveTo>
                  <a:lnTo>
                    <a:pt x="0" y="12266"/>
                  </a:lnTo>
                  <a:lnTo>
                    <a:pt x="39229" y="12266"/>
                  </a:lnTo>
                  <a:lnTo>
                    <a:pt x="39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4437573" y="3421295"/>
              <a:ext cx="268853" cy="107553"/>
            </a:xfrm>
            <a:custGeom>
              <a:avLst/>
              <a:gdLst/>
              <a:ahLst/>
              <a:cxnLst/>
              <a:rect l="l" t="t" r="r" b="b"/>
              <a:pathLst>
                <a:path w="18333" h="7334" extrusionOk="0">
                  <a:moveTo>
                    <a:pt x="0" y="1"/>
                  </a:moveTo>
                  <a:lnTo>
                    <a:pt x="0" y="7333"/>
                  </a:lnTo>
                  <a:lnTo>
                    <a:pt x="18332" y="7333"/>
                  </a:lnTo>
                  <a:lnTo>
                    <a:pt x="183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354" name="Google Shape;354;p32"/>
          <p:cNvSpPr/>
          <p:nvPr/>
        </p:nvSpPr>
        <p:spPr>
          <a:xfrm>
            <a:off x="3880889" y="3559366"/>
            <a:ext cx="233628" cy="242075"/>
          </a:xfrm>
          <a:custGeom>
            <a:avLst/>
            <a:gdLst/>
            <a:ahLst/>
            <a:cxnLst/>
            <a:rect l="l" t="t" r="r" b="b"/>
            <a:pathLst>
              <a:path w="15931" h="16507" extrusionOk="0">
                <a:moveTo>
                  <a:pt x="1" y="1"/>
                </a:moveTo>
                <a:lnTo>
                  <a:pt x="1" y="1"/>
                </a:lnTo>
                <a:cubicBezTo>
                  <a:pt x="658" y="5473"/>
                  <a:pt x="1665" y="10986"/>
                  <a:pt x="3033" y="16506"/>
                </a:cubicBezTo>
                <a:cubicBezTo>
                  <a:pt x="7556" y="13225"/>
                  <a:pt x="11863" y="9655"/>
                  <a:pt x="15930" y="5821"/>
                </a:cubicBezTo>
                <a:cubicBezTo>
                  <a:pt x="10484" y="4276"/>
                  <a:pt x="5160" y="2331"/>
                  <a:pt x="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55" name="Google Shape;355;p32"/>
          <p:cNvSpPr/>
          <p:nvPr/>
        </p:nvSpPr>
        <p:spPr>
          <a:xfrm>
            <a:off x="4173133" y="3660246"/>
            <a:ext cx="242368" cy="229566"/>
          </a:xfrm>
          <a:custGeom>
            <a:avLst/>
            <a:gdLst/>
            <a:ahLst/>
            <a:cxnLst/>
            <a:rect l="l" t="t" r="r" b="b"/>
            <a:pathLst>
              <a:path w="16527" h="15654" extrusionOk="0">
                <a:moveTo>
                  <a:pt x="1" y="0"/>
                </a:moveTo>
                <a:lnTo>
                  <a:pt x="1" y="0"/>
                </a:lnTo>
                <a:cubicBezTo>
                  <a:pt x="1601" y="5249"/>
                  <a:pt x="3556" y="10479"/>
                  <a:pt x="5866" y="15654"/>
                </a:cubicBezTo>
                <a:cubicBezTo>
                  <a:pt x="9685" y="11596"/>
                  <a:pt x="13247" y="7302"/>
                  <a:pt x="16526" y="2797"/>
                </a:cubicBezTo>
                <a:cubicBezTo>
                  <a:pt x="10957" y="2267"/>
                  <a:pt x="5434" y="1333"/>
                  <a:pt x="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56" name="Google Shape;356;p32"/>
          <p:cNvSpPr/>
          <p:nvPr/>
        </p:nvSpPr>
        <p:spPr>
          <a:xfrm>
            <a:off x="4475540" y="3702496"/>
            <a:ext cx="244964" cy="213625"/>
          </a:xfrm>
          <a:custGeom>
            <a:avLst/>
            <a:gdLst/>
            <a:ahLst/>
            <a:cxnLst/>
            <a:rect l="l" t="t" r="r" b="b"/>
            <a:pathLst>
              <a:path w="16704" h="14567" extrusionOk="0">
                <a:moveTo>
                  <a:pt x="16704" y="1"/>
                </a:moveTo>
                <a:cubicBezTo>
                  <a:pt x="13400" y="286"/>
                  <a:pt x="10086" y="430"/>
                  <a:pt x="6772" y="430"/>
                </a:cubicBezTo>
                <a:cubicBezTo>
                  <a:pt x="4514" y="430"/>
                  <a:pt x="2256" y="363"/>
                  <a:pt x="0" y="230"/>
                </a:cubicBezTo>
                <a:lnTo>
                  <a:pt x="0" y="230"/>
                </a:lnTo>
                <a:cubicBezTo>
                  <a:pt x="2504" y="5102"/>
                  <a:pt x="5354" y="9882"/>
                  <a:pt x="8549" y="14567"/>
                </a:cubicBezTo>
                <a:cubicBezTo>
                  <a:pt x="11567" y="9885"/>
                  <a:pt x="14290" y="5020"/>
                  <a:pt x="167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57" name="Google Shape;357;p32"/>
          <p:cNvSpPr/>
          <p:nvPr/>
        </p:nvSpPr>
        <p:spPr>
          <a:xfrm>
            <a:off x="4780426" y="3648514"/>
            <a:ext cx="241445" cy="231898"/>
          </a:xfrm>
          <a:custGeom>
            <a:avLst/>
            <a:gdLst/>
            <a:ahLst/>
            <a:cxnLst/>
            <a:rect l="l" t="t" r="r" b="b"/>
            <a:pathLst>
              <a:path w="16464" h="15813" extrusionOk="0">
                <a:moveTo>
                  <a:pt x="16463" y="1"/>
                </a:moveTo>
                <a:cubicBezTo>
                  <a:pt x="11062" y="1485"/>
                  <a:pt x="5560" y="2571"/>
                  <a:pt x="1" y="3254"/>
                </a:cubicBezTo>
                <a:cubicBezTo>
                  <a:pt x="3406" y="7668"/>
                  <a:pt x="7086" y="11862"/>
                  <a:pt x="11021" y="15812"/>
                </a:cubicBezTo>
                <a:cubicBezTo>
                  <a:pt x="13159" y="10658"/>
                  <a:pt x="14976" y="5378"/>
                  <a:pt x="164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58" name="Google Shape;358;p32"/>
          <p:cNvSpPr/>
          <p:nvPr/>
        </p:nvSpPr>
        <p:spPr>
          <a:xfrm>
            <a:off x="5035391" y="3559366"/>
            <a:ext cx="233599" cy="242075"/>
          </a:xfrm>
          <a:custGeom>
            <a:avLst/>
            <a:gdLst/>
            <a:ahLst/>
            <a:cxnLst/>
            <a:rect l="l" t="t" r="r" b="b"/>
            <a:pathLst>
              <a:path w="15929" h="16507" extrusionOk="0">
                <a:moveTo>
                  <a:pt x="15928" y="1"/>
                </a:moveTo>
                <a:lnTo>
                  <a:pt x="15928" y="1"/>
                </a:lnTo>
                <a:cubicBezTo>
                  <a:pt x="10769" y="2331"/>
                  <a:pt x="5445" y="4276"/>
                  <a:pt x="0" y="5821"/>
                </a:cubicBezTo>
                <a:cubicBezTo>
                  <a:pt x="4066" y="9655"/>
                  <a:pt x="8374" y="13225"/>
                  <a:pt x="12898" y="16506"/>
                </a:cubicBezTo>
                <a:cubicBezTo>
                  <a:pt x="14263" y="10986"/>
                  <a:pt x="15271" y="5473"/>
                  <a:pt x="1592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359" name="Google Shape;359;p32"/>
          <p:cNvSpPr txBox="1"/>
          <p:nvPr/>
        </p:nvSpPr>
        <p:spPr>
          <a:xfrm>
            <a:off x="3316025" y="1084938"/>
            <a:ext cx="29301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HASSLE FREE INFORMATION SEARCH</a:t>
            </a:r>
            <a:endParaRPr sz="2400">
              <a:solidFill>
                <a:schemeClr val="accent4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60" name="Google Shape;360;p32"/>
          <p:cNvSpPr txBox="1">
            <a:spLocks noGrp="1"/>
          </p:cNvSpPr>
          <p:nvPr>
            <p:ph type="subTitle" idx="4294967295"/>
          </p:nvPr>
        </p:nvSpPr>
        <p:spPr>
          <a:xfrm>
            <a:off x="3400250" y="1814375"/>
            <a:ext cx="2626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</a:rPr>
              <a:t>Only information required </a:t>
            </a:r>
            <a:endParaRPr sz="160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4"/>
                </a:solidFill>
              </a:rPr>
              <a:t>- stock ticker</a:t>
            </a:r>
            <a:endParaRPr sz="160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accent4"/>
              </a:solidFill>
            </a:endParaRPr>
          </a:p>
        </p:txBody>
      </p:sp>
      <p:sp>
        <p:nvSpPr>
          <p:cNvPr id="361" name="Google Shape;361;p32"/>
          <p:cNvSpPr txBox="1"/>
          <p:nvPr/>
        </p:nvSpPr>
        <p:spPr>
          <a:xfrm>
            <a:off x="728400" y="2318703"/>
            <a:ext cx="22896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CENTRALISED INFORMATION</a:t>
            </a:r>
            <a:endParaRPr sz="2400">
              <a:solidFill>
                <a:schemeClr val="accent4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62" name="Google Shape;362;p32"/>
          <p:cNvSpPr txBox="1">
            <a:spLocks noGrp="1"/>
          </p:cNvSpPr>
          <p:nvPr>
            <p:ph type="subTitle" idx="4294967295"/>
          </p:nvPr>
        </p:nvSpPr>
        <p:spPr>
          <a:xfrm>
            <a:off x="728375" y="3013051"/>
            <a:ext cx="22896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4"/>
                </a:solidFill>
              </a:rPr>
              <a:t>All the necessary information in 1 page</a:t>
            </a:r>
            <a:endParaRPr sz="1600">
              <a:solidFill>
                <a:schemeClr val="accent4"/>
              </a:solidFill>
            </a:endParaRPr>
          </a:p>
        </p:txBody>
      </p:sp>
      <p:sp>
        <p:nvSpPr>
          <p:cNvPr id="363" name="Google Shape;363;p32"/>
          <p:cNvSpPr txBox="1"/>
          <p:nvPr/>
        </p:nvSpPr>
        <p:spPr>
          <a:xfrm>
            <a:off x="6126025" y="2550278"/>
            <a:ext cx="22896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Staatliches"/>
                <a:ea typeface="Staatliches"/>
                <a:cs typeface="Staatliches"/>
                <a:sym typeface="Staatliches"/>
              </a:rPr>
              <a:t>Dynamic</a:t>
            </a:r>
            <a:endParaRPr sz="2400">
              <a:solidFill>
                <a:schemeClr val="accent4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364" name="Google Shape;364;p32"/>
          <p:cNvSpPr txBox="1">
            <a:spLocks noGrp="1"/>
          </p:cNvSpPr>
          <p:nvPr>
            <p:ph type="subTitle" idx="4294967295"/>
          </p:nvPr>
        </p:nvSpPr>
        <p:spPr>
          <a:xfrm>
            <a:off x="6126025" y="3013051"/>
            <a:ext cx="22896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4"/>
                </a:solidFill>
              </a:rPr>
              <a:t>Real-time information is retrieved</a:t>
            </a:r>
            <a:endParaRPr sz="1600">
              <a:solidFill>
                <a:schemeClr val="accent4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F49EA6C-1E3A-48E7-9C0E-ACB77EE0CF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48"/>
    </mc:Choice>
    <mc:Fallback xmlns="">
      <p:transition spd="slow" advTm="35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>
            <a:spLocks noGrp="1"/>
          </p:cNvSpPr>
          <p:nvPr>
            <p:ph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2" name="NoName">
            <a:hlinkClick r:id="" action="ppaction://media"/>
            <a:extLst>
              <a:ext uri="{FF2B5EF4-FFF2-40B4-BE49-F238E27FC236}">
                <a16:creationId xmlns:a16="http://schemas.microsoft.com/office/drawing/2014/main" id="{25129258-ED71-45E5-B90C-01BED3656F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9796" y="890257"/>
            <a:ext cx="7634868" cy="4066628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256D5E7-EF07-4882-82A7-B8B8D1185B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25"/>
    </mc:Choice>
    <mc:Fallback>
      <p:transition spd="slow" advTm="47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3" objId="2"/>
        <p14:stopEvt time="45115" objId="2"/>
      </p14:showEvtLst>
    </p:ext>
  </p:extLst>
</p:sld>
</file>

<file path=ppt/theme/theme1.xml><?xml version="1.0" encoding="utf-8"?>
<a:theme xmlns:a="http://schemas.openxmlformats.org/drawingml/2006/main" name="Insurance Consulting">
  <a:themeElements>
    <a:clrScheme name="Simple Light">
      <a:dk1>
        <a:srgbClr val="000000"/>
      </a:dk1>
      <a:lt1>
        <a:srgbClr val="FFFFFF"/>
      </a:lt1>
      <a:dk2>
        <a:srgbClr val="494F70"/>
      </a:dk2>
      <a:lt2>
        <a:srgbClr val="434343"/>
      </a:lt2>
      <a:accent1>
        <a:srgbClr val="FBA26D"/>
      </a:accent1>
      <a:accent2>
        <a:srgbClr val="F05988"/>
      </a:accent2>
      <a:accent3>
        <a:srgbClr val="55BCBD"/>
      </a:accent3>
      <a:accent4>
        <a:srgbClr val="FAE2CA"/>
      </a:accent4>
      <a:accent5>
        <a:srgbClr val="1C6274"/>
      </a:accent5>
      <a:accent6>
        <a:srgbClr val="FFFFFF"/>
      </a:accent6>
      <a:hlink>
        <a:srgbClr val="1C627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274</Words>
  <Application>Microsoft Office PowerPoint</Application>
  <PresentationFormat>On-screen Show (16:9)</PresentationFormat>
  <Paragraphs>71</Paragraphs>
  <Slides>10</Slides>
  <Notes>10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Staatliches</vt:lpstr>
      <vt:lpstr>Oxygen</vt:lpstr>
      <vt:lpstr>Insurance Consulting</vt:lpstr>
      <vt:lpstr>Noname finance</vt:lpstr>
      <vt:lpstr>OUR TEAM</vt:lpstr>
      <vt:lpstr>MEET BRANDON.</vt:lpstr>
      <vt:lpstr>Pain point</vt:lpstr>
      <vt:lpstr>KEY FEATURES ALL IN ONE PAGE</vt:lpstr>
      <vt:lpstr>SOLUTION ARCHITECTURE</vt:lpstr>
      <vt:lpstr>Technology used</vt:lpstr>
      <vt:lpstr>VALUE OF OUR SOLUTION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Noname finance</dc:title>
  <dc:creator>Jia Min</dc:creator>
  <cp:lastModifiedBy>TAN Jia Min</cp:lastModifiedBy>
  <cp:revision>11</cp:revision>
  <dcterms:modified xsi:type="dcterms:W3CDTF">2020-09-07T05:58:46Z</dcterms:modified>
</cp:coreProperties>
</file>